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2" r:id="rId5"/>
    <p:sldId id="261" r:id="rId6"/>
    <p:sldId id="263" r:id="rId7"/>
    <p:sldId id="265" r:id="rId8"/>
    <p:sldId id="264" r:id="rId9"/>
    <p:sldId id="266" r:id="rId10"/>
    <p:sldId id="270" r:id="rId11"/>
    <p:sldId id="267" r:id="rId12"/>
    <p:sldId id="268" r:id="rId13"/>
    <p:sldId id="260" r:id="rId14"/>
  </p:sldIdLst>
  <p:sldSz cx="9144000" cy="6858000" type="screen4x3"/>
  <p:notesSz cx="6858000" cy="9144000"/>
  <p:embeddedFontLst>
    <p:embeddedFont>
      <p:font typeface="Rubius" charset="0"/>
      <p:regular r:id="rId16"/>
    </p:embeddedFont>
    <p:embeddedFont>
      <p:font typeface="Arial Black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99B"/>
    <a:srgbClr val="8D1E1B"/>
    <a:srgbClr val="A42320"/>
    <a:srgbClr val="B45608"/>
    <a:srgbClr val="339933"/>
    <a:srgbClr val="006600"/>
    <a:srgbClr val="CC0066"/>
    <a:srgbClr val="C42A26"/>
    <a:srgbClr val="820041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38" autoAdjust="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FB859-C23F-4A2B-BE1C-0222EE8143A3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6643D-E1EE-49D4-BCA3-D89BFC034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3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643D-E1EE-49D4-BCA3-D89BFC034B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643D-E1EE-49D4-BCA3-D89BFC034B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643D-E1EE-49D4-BCA3-D89BFC034B9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1412776"/>
            <a:ext cx="6480720" cy="20162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9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 </a:t>
            </a:r>
            <a:endParaRPr lang="ru-RU" sz="19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785794"/>
            <a:ext cx="655161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№6 «Центр развития ребенка – детский сад» </a:t>
            </a:r>
          </a:p>
          <a:p>
            <a:r>
              <a:rPr lang="ru-RU" sz="1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г. Кингисеппа</a:t>
            </a:r>
            <a:endParaRPr lang="ru-RU" sz="1800" dirty="0">
              <a:solidFill>
                <a:srgbClr val="CC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000636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Потапова Вероника Витальевна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928802"/>
            <a:ext cx="65722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A42320"/>
                </a:solidFill>
                <a:latin typeface="Arial Black" pitchFamily="34" charset="0"/>
              </a:rPr>
              <a:t>Многофункциональное дидактическое пособие по развитию грамматического строя речи у дошкольников </a:t>
            </a:r>
            <a:r>
              <a:rPr lang="ru-RU" sz="3600" dirty="0" smtClean="0">
                <a:solidFill>
                  <a:srgbClr val="A42320"/>
                </a:solidFill>
                <a:latin typeface="Arial Black" pitchFamily="34" charset="0"/>
              </a:rPr>
              <a:t>«Занимательная гусеница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232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10218_115320.jpg"/>
          <p:cNvPicPr>
            <a:picLocks noChangeAspect="1"/>
          </p:cNvPicPr>
          <p:nvPr/>
        </p:nvPicPr>
        <p:blipFill>
          <a:blip r:embed="rId3" cstate="print"/>
          <a:srcRect l="23189" t="15459" r="17390" b="13043"/>
          <a:stretch>
            <a:fillRect/>
          </a:stretch>
        </p:blipFill>
        <p:spPr>
          <a:xfrm rot="5400000">
            <a:off x="2776391" y="5010295"/>
            <a:ext cx="1663222" cy="164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20210218_115316.jpg"/>
          <p:cNvPicPr>
            <a:picLocks noChangeAspect="1"/>
          </p:cNvPicPr>
          <p:nvPr/>
        </p:nvPicPr>
        <p:blipFill>
          <a:blip r:embed="rId4" cstate="print"/>
          <a:srcRect l="23076" t="11538" r="16346" b="9615"/>
          <a:stretch>
            <a:fillRect/>
          </a:stretch>
        </p:blipFill>
        <p:spPr>
          <a:xfrm rot="5400000">
            <a:off x="5036347" y="4964917"/>
            <a:ext cx="1643076" cy="1714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для среднего возраста</a:t>
            </a:r>
          </a:p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«Скажи правильно» </a:t>
            </a:r>
          </a:p>
        </p:txBody>
      </p:sp>
      <p:pic>
        <p:nvPicPr>
          <p:cNvPr id="6" name="Рисунок 5" descr="IMG_20210218_115304.jpg"/>
          <p:cNvPicPr>
            <a:picLocks noChangeAspect="1"/>
          </p:cNvPicPr>
          <p:nvPr/>
        </p:nvPicPr>
        <p:blipFill>
          <a:blip r:embed="rId5" cstate="print"/>
          <a:srcRect l="24590" t="8196" r="17623" b="6557"/>
          <a:stretch>
            <a:fillRect/>
          </a:stretch>
        </p:blipFill>
        <p:spPr>
          <a:xfrm rot="5400000">
            <a:off x="373118" y="4984676"/>
            <a:ext cx="1643075" cy="1817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G_20210218_115312.jpg"/>
          <p:cNvPicPr>
            <a:picLocks noChangeAspect="1"/>
          </p:cNvPicPr>
          <p:nvPr/>
        </p:nvPicPr>
        <p:blipFill>
          <a:blip r:embed="rId6" cstate="print"/>
          <a:srcRect l="16810" t="12069" r="19131" b="8620"/>
          <a:stretch>
            <a:fillRect/>
          </a:stretch>
        </p:blipFill>
        <p:spPr>
          <a:xfrm rot="5400000">
            <a:off x="7151421" y="4921545"/>
            <a:ext cx="1785950" cy="1658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G_20210218_115255.jpg"/>
          <p:cNvPicPr>
            <a:picLocks noChangeAspect="1"/>
          </p:cNvPicPr>
          <p:nvPr/>
        </p:nvPicPr>
        <p:blipFill>
          <a:blip r:embed="rId7" cstate="print"/>
          <a:srcRect l="12903" t="18280" r="13711" b="16129"/>
          <a:stretch>
            <a:fillRect/>
          </a:stretch>
        </p:blipFill>
        <p:spPr>
          <a:xfrm rot="5400000">
            <a:off x="6788688" y="2498196"/>
            <a:ext cx="1954575" cy="1387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IMG_20210218_110349.jpg"/>
          <p:cNvPicPr>
            <a:picLocks noChangeAspect="1"/>
          </p:cNvPicPr>
          <p:nvPr/>
        </p:nvPicPr>
        <p:blipFill>
          <a:blip r:embed="rId8" cstate="print">
            <a:lum bright="10000" contrast="10000"/>
          </a:blip>
          <a:srcRect l="4687" t="4167" r="11719" b="18749"/>
          <a:stretch>
            <a:fillRect/>
          </a:stretch>
        </p:blipFill>
        <p:spPr>
          <a:xfrm>
            <a:off x="857224" y="1000108"/>
            <a:ext cx="5564441" cy="370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20210218_115929.jpg"/>
          <p:cNvPicPr>
            <a:picLocks noChangeAspect="1"/>
          </p:cNvPicPr>
          <p:nvPr/>
        </p:nvPicPr>
        <p:blipFill>
          <a:blip r:embed="rId3" cstate="print"/>
          <a:srcRect l="17143" t="5714" r="17500" b="4285"/>
          <a:stretch>
            <a:fillRect/>
          </a:stretch>
        </p:blipFill>
        <p:spPr>
          <a:xfrm>
            <a:off x="6429388" y="4071942"/>
            <a:ext cx="250033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для старшего возраста</a:t>
            </a:r>
          </a:p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«Мой, моя, моё, мои»</a:t>
            </a:r>
            <a:endParaRPr lang="ru-RU" sz="2000" b="1" dirty="0">
              <a:solidFill>
                <a:srgbClr val="3F2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IMG_20210218_115945.jpg"/>
          <p:cNvPicPr>
            <a:picLocks noChangeAspect="1"/>
          </p:cNvPicPr>
          <p:nvPr/>
        </p:nvPicPr>
        <p:blipFill>
          <a:blip r:embed="rId4" cstate="print"/>
          <a:srcRect l="33333" t="14287" r="19048" b="24999"/>
          <a:stretch>
            <a:fillRect/>
          </a:stretch>
        </p:blipFill>
        <p:spPr>
          <a:xfrm rot="5400000">
            <a:off x="3916150" y="5227858"/>
            <a:ext cx="987849" cy="1819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G_20210218_115950.jpg"/>
          <p:cNvPicPr>
            <a:picLocks noChangeAspect="1"/>
          </p:cNvPicPr>
          <p:nvPr/>
        </p:nvPicPr>
        <p:blipFill>
          <a:blip r:embed="rId5" cstate="print"/>
          <a:srcRect l="39684" t="16667" r="25395" b="23809"/>
          <a:stretch>
            <a:fillRect/>
          </a:stretch>
        </p:blipFill>
        <p:spPr>
          <a:xfrm rot="5400000">
            <a:off x="7000893" y="1857363"/>
            <a:ext cx="1000133" cy="200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G_20210218_115956.jpg"/>
          <p:cNvPicPr>
            <a:picLocks noChangeAspect="1"/>
          </p:cNvPicPr>
          <p:nvPr/>
        </p:nvPicPr>
        <p:blipFill>
          <a:blip r:embed="rId6" cstate="print"/>
          <a:srcRect l="32000" t="21000" r="19999" b="15999"/>
          <a:stretch>
            <a:fillRect/>
          </a:stretch>
        </p:blipFill>
        <p:spPr>
          <a:xfrm rot="5400000">
            <a:off x="723279" y="5277457"/>
            <a:ext cx="1000132" cy="1875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IMG_20210217_170955.jpg"/>
          <p:cNvPicPr>
            <a:picLocks noChangeAspect="1"/>
          </p:cNvPicPr>
          <p:nvPr/>
        </p:nvPicPr>
        <p:blipFill>
          <a:blip r:embed="rId7" cstate="print"/>
          <a:srcRect l="7031" t="11458" r="8593" b="12500"/>
          <a:stretch>
            <a:fillRect/>
          </a:stretch>
        </p:blipFill>
        <p:spPr>
          <a:xfrm>
            <a:off x="214282" y="1071546"/>
            <a:ext cx="5929354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для старшего возраста </a:t>
            </a:r>
          </a:p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«Назови по виду ткани» </a:t>
            </a:r>
          </a:p>
        </p:txBody>
      </p:sp>
      <p:pic>
        <p:nvPicPr>
          <p:cNvPr id="6" name="Рисунок 5" descr="IMG_20210218_120202.jpg"/>
          <p:cNvPicPr>
            <a:picLocks noChangeAspect="1"/>
          </p:cNvPicPr>
          <p:nvPr/>
        </p:nvPicPr>
        <p:blipFill>
          <a:blip r:embed="rId3" cstate="print"/>
          <a:srcRect l="4687" t="15625" r="9375" b="9375"/>
          <a:stretch>
            <a:fillRect/>
          </a:stretch>
        </p:blipFill>
        <p:spPr>
          <a:xfrm>
            <a:off x="2928926" y="1071546"/>
            <a:ext cx="5851962" cy="3736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210218_120310.jpg"/>
          <p:cNvPicPr>
            <a:picLocks noChangeAspect="1"/>
          </p:cNvPicPr>
          <p:nvPr/>
        </p:nvPicPr>
        <p:blipFill>
          <a:blip r:embed="rId4" cstate="print"/>
          <a:srcRect l="16406" t="18750" r="7813" b="9375"/>
          <a:stretch>
            <a:fillRect/>
          </a:stretch>
        </p:blipFill>
        <p:spPr>
          <a:xfrm>
            <a:off x="214282" y="1142984"/>
            <a:ext cx="2071702" cy="1473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G_20210218_120322.jpg"/>
          <p:cNvPicPr>
            <a:picLocks noChangeAspect="1"/>
          </p:cNvPicPr>
          <p:nvPr/>
        </p:nvPicPr>
        <p:blipFill>
          <a:blip r:embed="rId5" cstate="print"/>
          <a:srcRect l="19318" t="18182" r="9091" b="7575"/>
          <a:stretch>
            <a:fillRect/>
          </a:stretch>
        </p:blipFill>
        <p:spPr>
          <a:xfrm>
            <a:off x="3500430" y="5214950"/>
            <a:ext cx="2083315" cy="1468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G_20210218_120328.jpg"/>
          <p:cNvPicPr>
            <a:picLocks noChangeAspect="1"/>
          </p:cNvPicPr>
          <p:nvPr/>
        </p:nvPicPr>
        <p:blipFill>
          <a:blip r:embed="rId6" cstate="print"/>
          <a:srcRect l="12500" t="17708" r="18055" b="14583"/>
          <a:stretch>
            <a:fillRect/>
          </a:stretch>
        </p:blipFill>
        <p:spPr>
          <a:xfrm rot="5400000">
            <a:off x="7024792" y="4833860"/>
            <a:ext cx="1588099" cy="2064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IMG_20210218_120336.jpg"/>
          <p:cNvPicPr>
            <a:picLocks noChangeAspect="1"/>
          </p:cNvPicPr>
          <p:nvPr/>
        </p:nvPicPr>
        <p:blipFill>
          <a:blip r:embed="rId7" cstate="print"/>
          <a:srcRect l="16406" t="8333" r="18750" b="4166"/>
          <a:stretch>
            <a:fillRect/>
          </a:stretch>
        </p:blipFill>
        <p:spPr>
          <a:xfrm>
            <a:off x="642910" y="3143248"/>
            <a:ext cx="197069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IMG_20210218_120348.jpg"/>
          <p:cNvPicPr>
            <a:picLocks noChangeAspect="1"/>
          </p:cNvPicPr>
          <p:nvPr/>
        </p:nvPicPr>
        <p:blipFill>
          <a:blip r:embed="rId8" cstate="print"/>
          <a:srcRect l="19047" t="14285" r="17857" b="11111"/>
          <a:stretch>
            <a:fillRect/>
          </a:stretch>
        </p:blipFill>
        <p:spPr>
          <a:xfrm rot="10800000">
            <a:off x="214282" y="5143512"/>
            <a:ext cx="2118292" cy="1571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1412776"/>
            <a:ext cx="6480720" cy="20162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9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 </a:t>
            </a:r>
            <a:endParaRPr lang="ru-RU" sz="19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7215238" cy="257176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spcBef>
                <a:spcPct val="0"/>
              </a:spcBef>
            </a:pPr>
            <a:endParaRPr lang="ru-RU" b="1" dirty="0" smtClean="0">
              <a:ln w="19050" cmpd="sng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1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успехов!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Rubi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28736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42320"/>
                </a:solidFill>
                <a:latin typeface="Arial Black" pitchFamily="34" charset="0"/>
              </a:rPr>
              <a:t>«Грамматический строй - это зеркало интеллектуального</a:t>
            </a:r>
            <a:endParaRPr lang="ru-RU" sz="3600" dirty="0" smtClean="0">
              <a:solidFill>
                <a:srgbClr val="A42320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A42320"/>
                </a:solidFill>
                <a:latin typeface="Arial Black" pitchFamily="34" charset="0"/>
              </a:rPr>
              <a:t>развития ребенка»</a:t>
            </a:r>
          </a:p>
          <a:p>
            <a:pPr algn="ctr"/>
            <a:r>
              <a:rPr lang="ru-RU" sz="3600" b="1" dirty="0" smtClean="0">
                <a:solidFill>
                  <a:srgbClr val="A42320"/>
                </a:solidFill>
                <a:latin typeface="Arial Black" pitchFamily="34" charset="0"/>
              </a:rPr>
              <a:t>                 </a:t>
            </a:r>
          </a:p>
          <a:p>
            <a:pPr algn="ctr"/>
            <a:r>
              <a:rPr lang="ru-RU" sz="3600" b="1" dirty="0" smtClean="0">
                <a:solidFill>
                  <a:srgbClr val="A42320"/>
                </a:solidFill>
                <a:latin typeface="Arial Black" pitchFamily="34" charset="0"/>
              </a:rPr>
              <a:t>                      К.Д.Ушинский</a:t>
            </a:r>
            <a:endParaRPr lang="ru-RU" sz="3600" dirty="0">
              <a:solidFill>
                <a:srgbClr val="A4232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85728"/>
            <a:ext cx="192882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6357"/>
            <a:ext cx="80725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endParaRPr lang="ru-RU" sz="24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B45608"/>
              </a:solidFill>
              <a:latin typeface="Arial Black" pitchFamily="34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cs typeface="Times New Roman" pitchFamily="18" charset="0"/>
              </a:rPr>
              <a:t>повысить уровень профессиональной  компетенции участников мастер – класса по развитию грамматического строя речи у дошкольников;</a:t>
            </a:r>
            <a:endParaRPr lang="ru-RU" sz="2400" b="1" dirty="0" smtClean="0">
              <a:solidFill>
                <a:srgbClr val="B45608"/>
              </a:solidFill>
            </a:endParaRPr>
          </a:p>
          <a:p>
            <a:pPr lvl="0">
              <a:buFontTx/>
              <a:buChar char="-"/>
            </a:pPr>
            <a:endParaRPr lang="ru-RU" sz="24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B45608"/>
              </a:solidFill>
              <a:latin typeface="Arial Black" pitchFamily="34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cs typeface="Times New Roman" pitchFamily="18" charset="0"/>
              </a:rPr>
              <a:t>представить участникам мастер – класса  дидактическое пособие по развитию грамматического строя речи у дошкольников 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lvl="1">
              <a:buFontTx/>
              <a:buChar char="-"/>
            </a:pP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B45608"/>
                </a:solidFill>
                <a:cs typeface="Times New Roman" pitchFamily="18" charset="0"/>
              </a:rPr>
              <a:t>сформировать у участников мастер – класса мотивацию на использование в своей работе дидактического пособия для развития грамматического строя речи у дошкольников.</a:t>
            </a:r>
          </a:p>
          <a:p>
            <a:pPr lvl="0"/>
            <a:endParaRPr lang="ru-RU" sz="2400" i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Дидактическое пособие «Занимательная гусеница»</a:t>
            </a:r>
            <a:endParaRPr lang="ru-RU" sz="2000" b="1" dirty="0">
              <a:solidFill>
                <a:srgbClr val="3F2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IMG_20210217_163506.jpg"/>
          <p:cNvPicPr>
            <a:picLocks noChangeAspect="1"/>
          </p:cNvPicPr>
          <p:nvPr/>
        </p:nvPicPr>
        <p:blipFill>
          <a:blip r:embed="rId3" cstate="print"/>
          <a:srcRect l="3241" t="7566" r="1562" b="3635"/>
          <a:stretch>
            <a:fillRect/>
          </a:stretch>
        </p:blipFill>
        <p:spPr>
          <a:xfrm>
            <a:off x="428596" y="1071546"/>
            <a:ext cx="8286808" cy="5362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428604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Дидактическое пособие «Занимательная гусеница»</a:t>
            </a:r>
            <a:endParaRPr lang="ru-RU" sz="2000" b="1" dirty="0">
              <a:solidFill>
                <a:srgbClr val="3F2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IMG_20210218_104215.jpg"/>
          <p:cNvPicPr>
            <a:picLocks noChangeAspect="1"/>
          </p:cNvPicPr>
          <p:nvPr/>
        </p:nvPicPr>
        <p:blipFill>
          <a:blip r:embed="rId4" cstate="print"/>
          <a:srcRect t="6250" r="2173" b="3125"/>
          <a:stretch>
            <a:fillRect/>
          </a:stretch>
        </p:blipFill>
        <p:spPr>
          <a:xfrm>
            <a:off x="571472" y="1000108"/>
            <a:ext cx="8072494" cy="5446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210218_114229.jpg"/>
          <p:cNvPicPr>
            <a:picLocks noChangeAspect="1"/>
          </p:cNvPicPr>
          <p:nvPr/>
        </p:nvPicPr>
        <p:blipFill>
          <a:blip r:embed="rId3" cstate="print"/>
          <a:srcRect l="12821" t="30769" r="17949" b="15384"/>
          <a:stretch>
            <a:fillRect/>
          </a:stretch>
        </p:blipFill>
        <p:spPr>
          <a:xfrm rot="5400000">
            <a:off x="1873367" y="4627435"/>
            <a:ext cx="189680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IMG_20210218_114225.jpg"/>
          <p:cNvPicPr>
            <a:picLocks noChangeAspect="1"/>
          </p:cNvPicPr>
          <p:nvPr/>
        </p:nvPicPr>
        <p:blipFill>
          <a:blip r:embed="rId4" cstate="print"/>
          <a:srcRect l="22222" t="31249" r="23612" b="15625"/>
          <a:stretch>
            <a:fillRect/>
          </a:stretch>
        </p:blipFill>
        <p:spPr>
          <a:xfrm>
            <a:off x="5508104" y="4719754"/>
            <a:ext cx="18082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Bottom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IMG_20210217_164759.jpg"/>
          <p:cNvPicPr>
            <a:picLocks noChangeAspect="1"/>
          </p:cNvPicPr>
          <p:nvPr/>
        </p:nvPicPr>
        <p:blipFill>
          <a:blip r:embed="rId5" cstate="print"/>
          <a:srcRect l="6564" t="8876" r="7725" b="13126"/>
          <a:stretch>
            <a:fillRect/>
          </a:stretch>
        </p:blipFill>
        <p:spPr>
          <a:xfrm>
            <a:off x="2143108" y="1071546"/>
            <a:ext cx="5500726" cy="3486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42852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для детей младшего возраста</a:t>
            </a:r>
          </a:p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«Вкусное варенье», «Фруктовый сок», «Сладкая конфета» </a:t>
            </a:r>
            <a:endParaRPr lang="ru-RU" sz="2000" b="1" dirty="0">
              <a:solidFill>
                <a:srgbClr val="3F2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8572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для младшего возраста </a:t>
            </a:r>
          </a:p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«Назови ласково»</a:t>
            </a:r>
            <a:endParaRPr lang="ru-RU" sz="2000" b="1" dirty="0">
              <a:solidFill>
                <a:srgbClr val="3F2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20210218_105105.jpg"/>
          <p:cNvPicPr>
            <a:picLocks noChangeAspect="1"/>
          </p:cNvPicPr>
          <p:nvPr/>
        </p:nvPicPr>
        <p:blipFill>
          <a:blip r:embed="rId4" cstate="print"/>
          <a:srcRect l="5942" t="13333" r="10361" b="13334"/>
          <a:stretch>
            <a:fillRect/>
          </a:stretch>
        </p:blipFill>
        <p:spPr>
          <a:xfrm>
            <a:off x="571472" y="1071546"/>
            <a:ext cx="8044540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0210218_114807.jpg"/>
          <p:cNvPicPr>
            <a:picLocks noChangeAspect="1"/>
          </p:cNvPicPr>
          <p:nvPr/>
        </p:nvPicPr>
        <p:blipFill>
          <a:blip r:embed="rId3" cstate="print"/>
          <a:srcRect t="9210"/>
          <a:stretch>
            <a:fillRect/>
          </a:stretch>
        </p:blipFill>
        <p:spPr>
          <a:xfrm rot="5400000">
            <a:off x="6342648" y="4301558"/>
            <a:ext cx="1928804" cy="2755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G_20210218_114650.jpg"/>
          <p:cNvPicPr>
            <a:picLocks noChangeAspect="1"/>
          </p:cNvPicPr>
          <p:nvPr/>
        </p:nvPicPr>
        <p:blipFill>
          <a:blip r:embed="rId4" cstate="print"/>
          <a:srcRect l="15263" t="9306" r="10698"/>
          <a:stretch>
            <a:fillRect/>
          </a:stretch>
        </p:blipFill>
        <p:spPr>
          <a:xfrm rot="5400000">
            <a:off x="1686735" y="4242563"/>
            <a:ext cx="184144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для детей младшего возраста </a:t>
            </a:r>
          </a:p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«Один,  два, много»</a:t>
            </a:r>
            <a:endParaRPr lang="ru-RU" sz="2000" b="1" dirty="0">
              <a:solidFill>
                <a:srgbClr val="3F2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IMG_20210217_165501.jpg"/>
          <p:cNvPicPr>
            <a:picLocks noChangeAspect="1"/>
          </p:cNvPicPr>
          <p:nvPr/>
        </p:nvPicPr>
        <p:blipFill>
          <a:blip r:embed="rId5" cstate="print"/>
          <a:srcRect l="8157" t="9037" r="11098" b="21063"/>
          <a:stretch>
            <a:fillRect/>
          </a:stretch>
        </p:blipFill>
        <p:spPr>
          <a:xfrm>
            <a:off x="1928793" y="1008157"/>
            <a:ext cx="5924127" cy="3420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4285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для среднего возраста</a:t>
            </a:r>
          </a:p>
          <a:p>
            <a:pPr algn="ctr"/>
            <a:r>
              <a:rPr lang="ru-RU" sz="2000" b="1" dirty="0" smtClean="0">
                <a:solidFill>
                  <a:srgbClr val="3F2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«Летит, плывет, едет»</a:t>
            </a:r>
            <a:endParaRPr lang="ru-RU" sz="2000" b="1" dirty="0">
              <a:solidFill>
                <a:srgbClr val="3F29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20210217_165103.jpg"/>
          <p:cNvPicPr>
            <a:picLocks noChangeAspect="1"/>
          </p:cNvPicPr>
          <p:nvPr/>
        </p:nvPicPr>
        <p:blipFill>
          <a:blip r:embed="rId4" cstate="print"/>
          <a:srcRect l="11061" t="22302" r="16274" b="9233"/>
          <a:stretch>
            <a:fillRect/>
          </a:stretch>
        </p:blipFill>
        <p:spPr>
          <a:xfrm>
            <a:off x="428596" y="928670"/>
            <a:ext cx="489101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210218_115146.jpg"/>
          <p:cNvPicPr>
            <a:picLocks noChangeAspect="1"/>
          </p:cNvPicPr>
          <p:nvPr/>
        </p:nvPicPr>
        <p:blipFill>
          <a:blip r:embed="rId5" cstate="print"/>
          <a:srcRect l="10465" t="2325" r="18023"/>
          <a:stretch>
            <a:fillRect/>
          </a:stretch>
        </p:blipFill>
        <p:spPr>
          <a:xfrm>
            <a:off x="5643570" y="3786190"/>
            <a:ext cx="2587071" cy="2650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20210218_114955.jpg"/>
          <p:cNvPicPr>
            <a:picLocks noChangeAspect="1"/>
          </p:cNvPicPr>
          <p:nvPr/>
        </p:nvPicPr>
        <p:blipFill>
          <a:blip r:embed="rId6" cstate="print"/>
          <a:srcRect l="17487" t="21312" r="21311" b="22950"/>
          <a:stretch>
            <a:fillRect/>
          </a:stretch>
        </p:blipFill>
        <p:spPr>
          <a:xfrm rot="5400000">
            <a:off x="1865010" y="4278602"/>
            <a:ext cx="2071702" cy="2515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G_20210218_114959.jpg"/>
          <p:cNvPicPr>
            <a:picLocks noChangeAspect="1"/>
          </p:cNvPicPr>
          <p:nvPr/>
        </p:nvPicPr>
        <p:blipFill>
          <a:blip r:embed="rId7" cstate="print"/>
          <a:srcRect l="18055" t="16666" r="19444" b="21875"/>
          <a:stretch>
            <a:fillRect/>
          </a:stretch>
        </p:blipFill>
        <p:spPr>
          <a:xfrm rot="5400000">
            <a:off x="6024750" y="904680"/>
            <a:ext cx="2071702" cy="2548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223</Words>
  <Application>Microsoft Office PowerPoint</Application>
  <PresentationFormat>Экран (4:3)</PresentationFormat>
  <Paragraphs>41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Rubius</vt:lpstr>
      <vt:lpstr>Times New Roman</vt:lpstr>
      <vt:lpstr>Arial Black</vt:lpstr>
      <vt:lpstr>Calibri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Светлана</cp:lastModifiedBy>
  <cp:revision>115</cp:revision>
  <dcterms:created xsi:type="dcterms:W3CDTF">2015-04-19T15:51:03Z</dcterms:created>
  <dcterms:modified xsi:type="dcterms:W3CDTF">2021-02-19T08:25:25Z</dcterms:modified>
</cp:coreProperties>
</file>