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63" r:id="rId4"/>
    <p:sldId id="257" r:id="rId5"/>
    <p:sldId id="258" r:id="rId6"/>
    <p:sldId id="259" r:id="rId7"/>
    <p:sldId id="260" r:id="rId8"/>
    <p:sldId id="261" r:id="rId9"/>
    <p:sldId id="262" r:id="rId10"/>
    <p:sldId id="267" r:id="rId11"/>
    <p:sldId id="266" r:id="rId12"/>
    <p:sldId id="265" r:id="rId13"/>
    <p:sldId id="264" r:id="rId14"/>
    <p:sldId id="268" r:id="rId15"/>
    <p:sldId id="269" r:id="rId16"/>
    <p:sldId id="272" r:id="rId17"/>
    <p:sldId id="270" r:id="rId18"/>
    <p:sldId id="271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-12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1309-0980-460E-8347-A34733F433F1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84FFD-A518-41F0-B5BB-14E74C9E10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2720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1309-0980-460E-8347-A34733F433F1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84FFD-A518-41F0-B5BB-14E74C9E10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0426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1309-0980-460E-8347-A34733F433F1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84FFD-A518-41F0-B5BB-14E74C9E10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2677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1309-0980-460E-8347-A34733F433F1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84FFD-A518-41F0-B5BB-14E74C9E10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6049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1309-0980-460E-8347-A34733F433F1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84FFD-A518-41F0-B5BB-14E74C9E10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077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1309-0980-460E-8347-A34733F433F1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84FFD-A518-41F0-B5BB-14E74C9E10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2097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1309-0980-460E-8347-A34733F433F1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84FFD-A518-41F0-B5BB-14E74C9E10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1597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1309-0980-460E-8347-A34733F433F1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84FFD-A518-41F0-B5BB-14E74C9E10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1519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1309-0980-460E-8347-A34733F433F1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84FFD-A518-41F0-B5BB-14E74C9E10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2458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1309-0980-460E-8347-A34733F433F1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84FFD-A518-41F0-B5BB-14E74C9E10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2226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C1309-0980-460E-8347-A34733F433F1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84FFD-A518-41F0-B5BB-14E74C9E10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851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C1309-0980-460E-8347-A34733F433F1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84FFD-A518-41F0-B5BB-14E74C9E10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63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к уроку окружающего мира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класс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Мечты человека о полете.</a:t>
            </a:r>
          </a:p>
          <a:p>
            <a:pPr marL="0" indent="0" fontAlgn="base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История воздухоплавания.</a:t>
            </a:r>
          </a:p>
          <a:p>
            <a:pPr marL="0" indent="0" fontAlgn="base">
              <a:buNone/>
            </a:pPr>
            <a:r>
              <a:rPr lang="ru-RU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изготовлению действующей </a:t>
            </a:r>
            <a:r>
              <a:rPr lang="ru-RU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самолетов.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58757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российский аэростат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445" y="1430915"/>
            <a:ext cx="5555049" cy="37836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774" y="3063410"/>
            <a:ext cx="5892137" cy="353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8547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Русское общество воздухоплавания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356413"/>
            <a:ext cx="7620000" cy="5038725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67828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самолет братьев Райт назывался «Флайер-1». Его первый полет состоялся в 1903 году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083" y="1943715"/>
            <a:ext cx="7315834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0425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Энтони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Фоккер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–первый создатель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самолета.Но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летательный аппарат не преодолел большого расстояния. Он врезался в дерево.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9280" y="1825625"/>
            <a:ext cx="68134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687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Можайский. Первый придумал самолет в России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4194" y="1768303"/>
            <a:ext cx="8724708" cy="49076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194" y="1768302"/>
            <a:ext cx="5104020" cy="490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269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Альберто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Сантос-Дюмонт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–конструктор самолётов. Совершил первый полет на самолете собственного производства. Воздушная машина получила название «Хищная птица».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2750" y="2153171"/>
            <a:ext cx="610649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334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Игорь Сикорский. Самолет «Илья Муромец»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2909" y="1882750"/>
            <a:ext cx="6706181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974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по изготовлению самолётов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703321" y="3607167"/>
            <a:ext cx="2488679" cy="30342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16" y="1690688"/>
            <a:ext cx="6600967" cy="49507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05636" y="1714222"/>
            <a:ext cx="2640723" cy="303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909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работе мы изучили историю воздухоплаванья и историю создания первых самолетов.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современном мире дирижабли и воздушные шары в основном используются для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отдыха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 настоящее время невозможно представить страну, где нет самолетов. Самолеты доставляют грузы, почту, тушат пожары, доставляют тяжелобольных в столичные больницы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Военные самолеты охраняют нашу страну.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продолжают усовершенствовать самолеты.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483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06175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изучить историю воздухоплавания по интернет источникам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полученной информации создать презентацию по истории воздухоплавания и представить ее одноклассникам;</a:t>
            </a:r>
          </a:p>
          <a:p>
            <a:pPr lvl="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практической работы создать модель летающего аппарата в стиле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оригами;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запуск аппаратов и проследить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траекторию полета.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58757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24224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4454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Братья Монгольфье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467" y="1302485"/>
            <a:ext cx="8515066" cy="519385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02518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3920" y="0"/>
            <a:ext cx="10424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817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Физик-Жак Шарль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0101" y="2043989"/>
            <a:ext cx="787179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8036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6584" y="3185971"/>
            <a:ext cx="5032909" cy="35901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19" y="679023"/>
            <a:ext cx="6096000" cy="416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2918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Дирижабли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3504" y="1883390"/>
            <a:ext cx="4488976" cy="41586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819" y="1883390"/>
            <a:ext cx="4339989" cy="415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8669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 Фердинанд Цеппелин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4919" y="4575316"/>
            <a:ext cx="3275064" cy="21387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745" y="1828798"/>
            <a:ext cx="3534649" cy="27465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9104" t="491" r="12607" b="1146"/>
          <a:stretch/>
        </p:blipFill>
        <p:spPr>
          <a:xfrm>
            <a:off x="6728347" y="1828798"/>
            <a:ext cx="4407089" cy="468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3399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воздухоплавания в России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 С. Л. Львов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95652" y="2687571"/>
            <a:ext cx="2521506" cy="3502092"/>
          </a:xfrm>
          <a:prstGeom prst="rect">
            <a:avLst/>
          </a:prstGeom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777898"/>
            <a:ext cx="5279053" cy="408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72854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161</Words>
  <Application>Microsoft Office PowerPoint</Application>
  <PresentationFormat>Произвольный</PresentationFormat>
  <Paragraphs>30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к уроку окружающего мира 2 класс </vt:lpstr>
      <vt:lpstr>Цель: изучить историю воздухоплавания по интернет источникам </vt:lpstr>
      <vt:lpstr>Братья Монгольфье</vt:lpstr>
      <vt:lpstr>Слайд 4</vt:lpstr>
      <vt:lpstr>Физик-Жак Шарль</vt:lpstr>
      <vt:lpstr>Слайд 6</vt:lpstr>
      <vt:lpstr>Дирижабли</vt:lpstr>
      <vt:lpstr>Граф Фердинанд Цеппелин</vt:lpstr>
      <vt:lpstr>История воздухоплавания в России</vt:lpstr>
      <vt:lpstr>Первый российский аэростат</vt:lpstr>
      <vt:lpstr>Русское общество воздухоплавания</vt:lpstr>
      <vt:lpstr>Первый самолет братьев Райт назывался «Флайер-1». Его первый полет состоялся в 1903 году</vt:lpstr>
      <vt:lpstr>Энтони Фоккер –первый создатель самолета.Но летательный аппарат не преодолел большого расстояния. Он врезался в дерево.</vt:lpstr>
      <vt:lpstr>Александр Можайский. Первый придумал самолет в России</vt:lpstr>
      <vt:lpstr>Альберто Сантос-Дюмонт –конструктор самолётов. Совершил первый полет на самолете собственного производства. Воздушная машина получила название «Хищная птица». </vt:lpstr>
      <vt:lpstr>Игорь Сикорский. Самолет «Илья Муромец»</vt:lpstr>
      <vt:lpstr>Мастер-класс по изготовлению самолётов</vt:lpstr>
      <vt:lpstr>Выводы:</vt:lpstr>
      <vt:lpstr>Слайд 19</vt:lpstr>
      <vt:lpstr>Слайд 20</vt:lpstr>
      <vt:lpstr>Слайд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Цель: изучить историю воздухоплавания по интернет источникам</dc:title>
  <dc:creator>user</dc:creator>
  <cp:lastModifiedBy>Учитель</cp:lastModifiedBy>
  <cp:revision>9</cp:revision>
  <dcterms:created xsi:type="dcterms:W3CDTF">2020-11-21T15:34:13Z</dcterms:created>
  <dcterms:modified xsi:type="dcterms:W3CDTF">2020-12-14T09:31:36Z</dcterms:modified>
</cp:coreProperties>
</file>