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3" r:id="rId4"/>
    <p:sldId id="260" r:id="rId5"/>
    <p:sldId id="262" r:id="rId6"/>
    <p:sldId id="261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D15D-E60C-45C9-B0D6-A836B033746B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9DF0-9D4A-43EF-8FE2-AF988407B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D15D-E60C-45C9-B0D6-A836B033746B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9DF0-9D4A-43EF-8FE2-AF988407B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D15D-E60C-45C9-B0D6-A836B033746B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9DF0-9D4A-43EF-8FE2-AF988407B4C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D15D-E60C-45C9-B0D6-A836B033746B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9DF0-9D4A-43EF-8FE2-AF988407B4C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D15D-E60C-45C9-B0D6-A836B033746B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9DF0-9D4A-43EF-8FE2-AF988407B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D15D-E60C-45C9-B0D6-A836B033746B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9DF0-9D4A-43EF-8FE2-AF988407B4C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D15D-E60C-45C9-B0D6-A836B033746B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9DF0-9D4A-43EF-8FE2-AF988407B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D15D-E60C-45C9-B0D6-A836B033746B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9DF0-9D4A-43EF-8FE2-AF988407B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D15D-E60C-45C9-B0D6-A836B033746B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9DF0-9D4A-43EF-8FE2-AF988407B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D15D-E60C-45C9-B0D6-A836B033746B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9DF0-9D4A-43EF-8FE2-AF988407B4C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D15D-E60C-45C9-B0D6-A836B033746B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9DF0-9D4A-43EF-8FE2-AF988407B4C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502D15D-E60C-45C9-B0D6-A836B033746B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F799DF0-9D4A-43EF-8FE2-AF988407B4C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Федорова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льга Александровна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воспитатель МБДОУ детский сад №11 «Росинка»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Город Саяногорск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«Создание условий для развития у дошкольников самостоятельности и инициативности»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1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Творческая деятельность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E:\Андрей\IMG_20201119_1622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424847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13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Дидактический материал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6" name="Picture 6" descr="E:\Андрей\IMG_20201203_1329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5113097" cy="38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47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Игровой материал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E:\Андрей\IMG_20201203_1815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113"/>
            <a:ext cx="396044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901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Атрибуты для сюжетно-ролевых игр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 descr="E:\Андрей\IMG_20201203_1818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213"/>
            <a:ext cx="4680520" cy="44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67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Игры с предметами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E:\Андрей\IMG_20201203_182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336" y="1700213"/>
            <a:ext cx="5901266" cy="44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849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Игры по интересам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218" name="Picture 2" descr="E:\Андрей\IMG_20201119_1624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3211116" cy="42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Андрей\IMG_20201119_162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76" y="2204864"/>
            <a:ext cx="3264693" cy="420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714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Ролевые игры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Театральная деятельность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Режимные моменты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Игры по интересам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Совместное планирование деятельности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Совместная деятельность на занятиях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Формы сотрудничества детей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Ребенок проявляет инициативу и самостоятельность в разных видах деятельности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Обладает развитым воображением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Достаточно хорошо владеет устной речью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Проявляет любознательность, задает вопросы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Общительность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Целеустремленность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Эмоциональная волевая личность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Характерные черты для инициативной личности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6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73874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Актуальность.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1333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Актуальность этой проблемы возрастает в современных условиях в связи с особенностями социального окружения ребенка, в котором часто наблюдается дефицит воспитанности, доброты, доброжелательности, самостоятельности, речевой культуры.</a:t>
            </a:r>
          </a:p>
        </p:txBody>
      </p:sp>
    </p:spTree>
    <p:extLst>
      <p:ext uri="{BB962C8B-B14F-4D97-AF65-F5344CB8AC3E}">
        <p14:creationId xmlns:p14="http://schemas.microsoft.com/office/powerpoint/2010/main" val="420072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Как известно, ведущая детская самостоятельная деятельность происходит у дошкольников через игру, которая представляет собой особый метод вовлечения детей в творческую деятельность, мотивацию их активности и инициативности и носит развивающий характер.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Главная задача-поддержать </a:t>
            </a:r>
            <a:r>
              <a:rPr lang="ru-RU" sz="3200" dirty="0">
                <a:solidFill>
                  <a:srgbClr val="C00000"/>
                </a:solidFill>
              </a:rPr>
              <a:t>инициативу каждого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2740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- развитие социального и эмоционального интеллекта, эмоциональной отзывчивости, сопереживания, совместной деятельности с взрослыми и сверстниками;</a:t>
            </a:r>
          </a:p>
          <a:p>
            <a:r>
              <a:rPr lang="ru-RU" dirty="0">
                <a:solidFill>
                  <a:schemeClr val="tx1"/>
                </a:solidFill>
              </a:rPr>
              <a:t>- формирование позитивной установки к различным видам труда и творчества;</a:t>
            </a:r>
          </a:p>
          <a:p>
            <a:r>
              <a:rPr lang="ru-RU" dirty="0">
                <a:solidFill>
                  <a:schemeClr val="tx1"/>
                </a:solidFill>
              </a:rPr>
              <a:t>- формирование безопасного поведения в быту, в природе, в социуме;</a:t>
            </a:r>
          </a:p>
          <a:p>
            <a:r>
              <a:rPr lang="ru-RU" dirty="0">
                <a:solidFill>
                  <a:schemeClr val="tx1"/>
                </a:solidFill>
              </a:rPr>
              <a:t>- становление самостоятельности, умение владеть собственными действиями, инициативность.</a:t>
            </a:r>
          </a:p>
          <a:p>
            <a:r>
              <a:rPr lang="ru-RU" dirty="0">
                <a:solidFill>
                  <a:schemeClr val="tx1"/>
                </a:solidFill>
              </a:rPr>
              <a:t>- усвоение детьми норм и правил, принятых в обществе.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Направления для правильной и успешной реализации необходимых навыков: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Художественная литература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Видеофильмы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Игры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Рассматривание иллюстраций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Создание игровой ситуации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Беседа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Творческая деятельность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Образовательная деятельность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Организованная деятельность: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- «Творческая мастерская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 «Музыкально-театральная гостиная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 «Коллективная и индивидуальная трудовая деятельность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 «Уголок уединения – релакс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 «Сюжетно-ролевые игры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 «Уголок художественной литературы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 «Дидактические настольные игры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 «Рассматривание иллюстраций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 «Моё настроение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Созданы все условия для развития детской самостоятельности: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Уголок уединения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E:\Андрей\IMG_20201203_1327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336" y="1700213"/>
            <a:ext cx="5901266" cy="44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819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Театральная деятельность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E:\Андрей\IMG_20201203_1327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10" y="1628775"/>
            <a:ext cx="5996517" cy="44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328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Книжный уголок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E:\Андрей\IMG_20201203_1824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489654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802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90</TotalTime>
  <Words>325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«Создание условий для развития у дошкольников самостоятельности и инициативности»</vt:lpstr>
      <vt:lpstr>Актуальность.</vt:lpstr>
      <vt:lpstr>Главная задача-поддержать инициативу каждого ребенка</vt:lpstr>
      <vt:lpstr>Направления для правильной и успешной реализации необходимых навыков:</vt:lpstr>
      <vt:lpstr>Организованная деятельность:</vt:lpstr>
      <vt:lpstr>Созданы все условия для развития детской самостоятельности:</vt:lpstr>
      <vt:lpstr>Уголок уединения</vt:lpstr>
      <vt:lpstr>Театральная деятельность</vt:lpstr>
      <vt:lpstr>Книжный уголок</vt:lpstr>
      <vt:lpstr>Творческая деятельность</vt:lpstr>
      <vt:lpstr>Дидактический материал</vt:lpstr>
      <vt:lpstr>Игровой материал </vt:lpstr>
      <vt:lpstr>Атрибуты для сюжетно-ролевых игр</vt:lpstr>
      <vt:lpstr>Игры с предметами</vt:lpstr>
      <vt:lpstr>Игры по интересам</vt:lpstr>
      <vt:lpstr>Формы сотрудничества детей</vt:lpstr>
      <vt:lpstr>Характерные черты для инициативной личности </vt:lpstr>
      <vt:lpstr>Спасибо за внимание!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«Создание условий для развития у дошкольников самостоятельности и инициативности»</dc:title>
  <dc:creator>SamLab.ws</dc:creator>
  <cp:lastModifiedBy>SamLab.ws</cp:lastModifiedBy>
  <cp:revision>17</cp:revision>
  <dcterms:created xsi:type="dcterms:W3CDTF">2020-12-03T01:36:04Z</dcterms:created>
  <dcterms:modified xsi:type="dcterms:W3CDTF">2020-12-03T13:03:28Z</dcterms:modified>
</cp:coreProperties>
</file>