
<file path=[Content_Types].xml><?xml version="1.0" encoding="utf-8"?>
<Types xmlns="http://schemas.openxmlformats.org/package/2006/content-types">
  <Default Extension="gif" ContentType="image/gif"/>
  <Default Extension="jpeg" ContentType="image/jpeg"/>
  <Default Extension="jpg" ContentType="image/jpeg"/>
  <Default Extension="mp3" ContentType="audio/m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6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577394-0A20-4CF6-9066-CFC2C1C9D30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359149" y="389840"/>
            <a:ext cx="8281987" cy="2954655"/>
          </a:xfrm>
        </p:spPr>
        <p:txBody>
          <a:bodyPr anchor="t" anchorCtr="0">
            <a:normAutofit/>
          </a:bodyPr>
          <a:lstStyle>
            <a:lvl1pPr algn="l">
              <a:lnSpc>
                <a:spcPct val="100000"/>
              </a:lnSpc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F10971F-8922-4B23-9C80-0643D7E3502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3359149" y="3536951"/>
            <a:ext cx="8281989" cy="2555874"/>
          </a:xfrm>
        </p:spPr>
        <p:txBody>
          <a:bodyPr>
            <a:normAutofit/>
          </a:bodyPr>
          <a:lstStyle>
            <a:lvl1pPr marL="0" indent="0" algn="l">
              <a:lnSpc>
                <a:spcPct val="100000"/>
              </a:lnSpc>
              <a:buNone/>
              <a:defRPr sz="2400">
                <a:solidFill>
                  <a:schemeClr val="tx1">
                    <a:alpha val="80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B1BC074-1090-47AF-BDE8-3859BF574B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EA7947-E287-4738-8C82-07CE4F01EF03}" type="datetime2">
              <a:rPr lang="en-US" smtClean="0"/>
              <a:t>Tuesday, November 3, 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1D6522F-D41A-4734-8BD1-BD6E5A37D0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74D4206-406C-42A3-BBD4-44C0431809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82184FF4-7029-4ED7-813A-192E60608764}"/>
              </a:ext>
            </a:extLst>
          </p:cNvPr>
          <p:cNvSpPr>
            <a:spLocks noChangeAspect="1"/>
          </p:cNvSpPr>
          <p:nvPr/>
        </p:nvSpPr>
        <p:spPr>
          <a:xfrm rot="2700000">
            <a:off x="612445" y="481888"/>
            <a:ext cx="1080000" cy="1262947"/>
          </a:xfrm>
          <a:custGeom>
            <a:avLst/>
            <a:gdLst>
              <a:gd name="connsiteX0" fmla="*/ 540000 w 1080000"/>
              <a:gd name="connsiteY0" fmla="*/ 0 h 1262947"/>
              <a:gd name="connsiteX1" fmla="*/ 1080000 w 1080000"/>
              <a:gd name="connsiteY1" fmla="*/ 931034 h 1262947"/>
              <a:gd name="connsiteX2" fmla="*/ 1064374 w 1080000"/>
              <a:gd name="connsiteY2" fmla="*/ 931034 h 1262947"/>
              <a:gd name="connsiteX3" fmla="*/ 1069029 w 1080000"/>
              <a:gd name="connsiteY3" fmla="*/ 938533 h 1262947"/>
              <a:gd name="connsiteX4" fmla="*/ 1080000 w 1080000"/>
              <a:gd name="connsiteY4" fmla="*/ 992947 h 1262947"/>
              <a:gd name="connsiteX5" fmla="*/ 540000 w 1080000"/>
              <a:gd name="connsiteY5" fmla="*/ 1262947 h 1262947"/>
              <a:gd name="connsiteX6" fmla="*/ 0 w 1080000"/>
              <a:gd name="connsiteY6" fmla="*/ 992947 h 1262947"/>
              <a:gd name="connsiteX7" fmla="*/ 10971 w 1080000"/>
              <a:gd name="connsiteY7" fmla="*/ 938533 h 1262947"/>
              <a:gd name="connsiteX8" fmla="*/ 15626 w 1080000"/>
              <a:gd name="connsiteY8" fmla="*/ 931034 h 1262947"/>
              <a:gd name="connsiteX9" fmla="*/ 0 w 1080000"/>
              <a:gd name="connsiteY9" fmla="*/ 931034 h 1262947"/>
              <a:gd name="connsiteX0" fmla="*/ 540000 w 1080000"/>
              <a:gd name="connsiteY0" fmla="*/ 0 h 1262947"/>
              <a:gd name="connsiteX1" fmla="*/ 1080000 w 1080000"/>
              <a:gd name="connsiteY1" fmla="*/ 931034 h 1262947"/>
              <a:gd name="connsiteX2" fmla="*/ 1064374 w 1080000"/>
              <a:gd name="connsiteY2" fmla="*/ 931034 h 1262947"/>
              <a:gd name="connsiteX3" fmla="*/ 1069029 w 1080000"/>
              <a:gd name="connsiteY3" fmla="*/ 938533 h 1262947"/>
              <a:gd name="connsiteX4" fmla="*/ 1080000 w 1080000"/>
              <a:gd name="connsiteY4" fmla="*/ 992947 h 1262947"/>
              <a:gd name="connsiteX5" fmla="*/ 540000 w 1080000"/>
              <a:gd name="connsiteY5" fmla="*/ 1262947 h 1262947"/>
              <a:gd name="connsiteX6" fmla="*/ 0 w 1080000"/>
              <a:gd name="connsiteY6" fmla="*/ 992947 h 1262947"/>
              <a:gd name="connsiteX7" fmla="*/ 10971 w 1080000"/>
              <a:gd name="connsiteY7" fmla="*/ 938533 h 1262947"/>
              <a:gd name="connsiteX8" fmla="*/ 15626 w 1080000"/>
              <a:gd name="connsiteY8" fmla="*/ 931034 h 1262947"/>
              <a:gd name="connsiteX9" fmla="*/ 540000 w 1080000"/>
              <a:gd name="connsiteY9" fmla="*/ 0 h 1262947"/>
              <a:gd name="connsiteX0" fmla="*/ 540000 w 1080000"/>
              <a:gd name="connsiteY0" fmla="*/ 0 h 1262947"/>
              <a:gd name="connsiteX1" fmla="*/ 1064374 w 1080000"/>
              <a:gd name="connsiteY1" fmla="*/ 931034 h 1262947"/>
              <a:gd name="connsiteX2" fmla="*/ 1069029 w 1080000"/>
              <a:gd name="connsiteY2" fmla="*/ 938533 h 1262947"/>
              <a:gd name="connsiteX3" fmla="*/ 1080000 w 1080000"/>
              <a:gd name="connsiteY3" fmla="*/ 992947 h 1262947"/>
              <a:gd name="connsiteX4" fmla="*/ 540000 w 1080000"/>
              <a:gd name="connsiteY4" fmla="*/ 1262947 h 1262947"/>
              <a:gd name="connsiteX5" fmla="*/ 0 w 1080000"/>
              <a:gd name="connsiteY5" fmla="*/ 992947 h 1262947"/>
              <a:gd name="connsiteX6" fmla="*/ 10971 w 1080000"/>
              <a:gd name="connsiteY6" fmla="*/ 938533 h 1262947"/>
              <a:gd name="connsiteX7" fmla="*/ 15626 w 1080000"/>
              <a:gd name="connsiteY7" fmla="*/ 931034 h 1262947"/>
              <a:gd name="connsiteX8" fmla="*/ 540000 w 1080000"/>
              <a:gd name="connsiteY8" fmla="*/ 0 h 12629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080000" h="1262947">
                <a:moveTo>
                  <a:pt x="540000" y="0"/>
                </a:moveTo>
                <a:lnTo>
                  <a:pt x="1064374" y="931034"/>
                </a:lnTo>
                <a:lnTo>
                  <a:pt x="1069029" y="938533"/>
                </a:lnTo>
                <a:cubicBezTo>
                  <a:pt x="1076223" y="956109"/>
                  <a:pt x="1080000" y="974307"/>
                  <a:pt x="1080000" y="992947"/>
                </a:cubicBezTo>
                <a:cubicBezTo>
                  <a:pt x="1080000" y="1142064"/>
                  <a:pt x="838234" y="1262947"/>
                  <a:pt x="540000" y="1262947"/>
                </a:cubicBezTo>
                <a:cubicBezTo>
                  <a:pt x="241766" y="1262947"/>
                  <a:pt x="0" y="1142064"/>
                  <a:pt x="0" y="992947"/>
                </a:cubicBezTo>
                <a:cubicBezTo>
                  <a:pt x="0" y="974307"/>
                  <a:pt x="3778" y="956109"/>
                  <a:pt x="10971" y="938533"/>
                </a:cubicBezTo>
                <a:lnTo>
                  <a:pt x="15626" y="931034"/>
                </a:lnTo>
                <a:lnTo>
                  <a:pt x="540000" y="0"/>
                </a:lnTo>
                <a:close/>
              </a:path>
            </a:pathLst>
          </a:custGeom>
          <a:gradFill>
            <a:gsLst>
              <a:gs pos="60000">
                <a:schemeClr val="bg2">
                  <a:lumMod val="90000"/>
                  <a:lumOff val="10000"/>
                </a:schemeClr>
              </a:gs>
              <a:gs pos="30000">
                <a:schemeClr val="bg2">
                  <a:lumMod val="90000"/>
                  <a:lumOff val="10000"/>
                </a:schemeClr>
              </a:gs>
              <a:gs pos="40000">
                <a:schemeClr val="bg2">
                  <a:lumMod val="75000"/>
                  <a:lumOff val="25000"/>
                </a:schemeClr>
              </a:gs>
              <a:gs pos="100000">
                <a:schemeClr val="bg2"/>
              </a:gs>
            </a:gsLst>
            <a:lin ang="600000" scaled="0"/>
          </a:gradFill>
          <a:ln>
            <a:noFill/>
          </a:ln>
          <a:effectLst>
            <a:innerShdw blurRad="254000" dist="101600" dir="2700000">
              <a:schemeClr val="accent1">
                <a:lumMod val="60000"/>
                <a:lumOff val="40000"/>
                <a:alpha val="40000"/>
              </a:scheme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AAA7AB09-557C-41AD-9113-FF9F68FA1035}"/>
              </a:ext>
            </a:extLst>
          </p:cNvPr>
          <p:cNvSpPr/>
          <p:nvPr/>
        </p:nvSpPr>
        <p:spPr>
          <a:xfrm rot="8100000">
            <a:off x="626845" y="828962"/>
            <a:ext cx="540000" cy="1080000"/>
          </a:xfrm>
          <a:prstGeom prst="ellipse">
            <a:avLst/>
          </a:prstGeom>
          <a:gradFill>
            <a:gsLst>
              <a:gs pos="100000">
                <a:schemeClr val="bg2">
                  <a:lumMod val="90000"/>
                  <a:lumOff val="10000"/>
                </a:schemeClr>
              </a:gs>
              <a:gs pos="50000">
                <a:schemeClr val="bg2">
                  <a:lumMod val="95000"/>
                  <a:lumOff val="5000"/>
                </a:schemeClr>
              </a:gs>
            </a:gsLst>
            <a:lin ang="5400000" scaled="0"/>
          </a:gradFill>
          <a:ln>
            <a:noFill/>
          </a:ln>
          <a:effectLst>
            <a:innerShdw blurRad="1270000" dist="2540000">
              <a:schemeClr val="accent1">
                <a:lumMod val="60000"/>
                <a:lumOff val="40000"/>
                <a:alpha val="0"/>
              </a:scheme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EF99ECAA-1F11-4937-BBA6-51935AB44C9D}"/>
              </a:ext>
            </a:extLst>
          </p:cNvPr>
          <p:cNvSpPr>
            <a:spLocks noChangeAspect="1"/>
          </p:cNvSpPr>
          <p:nvPr/>
        </p:nvSpPr>
        <p:spPr>
          <a:xfrm>
            <a:off x="1800802" y="2472855"/>
            <a:ext cx="360000" cy="360000"/>
          </a:xfrm>
          <a:prstGeom prst="ellipse">
            <a:avLst/>
          </a:prstGeom>
          <a:gradFill flip="none" rotWithShape="1">
            <a:gsLst>
              <a:gs pos="100000">
                <a:schemeClr val="bg2">
                  <a:lumMod val="50000"/>
                  <a:lumOff val="50000"/>
                </a:schemeClr>
              </a:gs>
              <a:gs pos="60000">
                <a:schemeClr val="bg2"/>
              </a:gs>
            </a:gsLst>
            <a:path path="circle">
              <a:fillToRect l="100000" b="100000"/>
            </a:path>
            <a:tileRect t="-100000" r="-100000"/>
          </a:gradFill>
          <a:ln>
            <a:noFill/>
          </a:ln>
          <a:effectLst>
            <a:innerShdw blurRad="127000" dist="63500" dir="2700000">
              <a:schemeClr val="accent1">
                <a:lumMod val="60000"/>
                <a:lumOff val="40000"/>
                <a:alpha val="20000"/>
              </a:schemeClr>
            </a:innerShdw>
            <a:softEdge rad="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grpSp>
        <p:nvGrpSpPr>
          <p:cNvPr id="34" name="Group 33">
            <a:extLst>
              <a:ext uri="{FF2B5EF4-FFF2-40B4-BE49-F238E27FC236}">
                <a16:creationId xmlns:a16="http://schemas.microsoft.com/office/drawing/2014/main" id="{79DE9FAB-6BBA-4CFE-B67D-77B47F01ECA4}"/>
              </a:ext>
            </a:extLst>
          </p:cNvPr>
          <p:cNvGrpSpPr/>
          <p:nvPr/>
        </p:nvGrpSpPr>
        <p:grpSpPr>
          <a:xfrm>
            <a:off x="1329952" y="4524379"/>
            <a:ext cx="1980001" cy="1363916"/>
            <a:chOff x="4879602" y="3781429"/>
            <a:chExt cx="1980001" cy="1363916"/>
          </a:xfrm>
        </p:grpSpPr>
        <p:sp>
          <p:nvSpPr>
            <p:cNvPr id="35" name="Freeform: Shape 34">
              <a:extLst>
                <a:ext uri="{FF2B5EF4-FFF2-40B4-BE49-F238E27FC236}">
                  <a16:creationId xmlns:a16="http://schemas.microsoft.com/office/drawing/2014/main" id="{79FAC916-D9BB-4794-81B4-7C47C67E850D}"/>
                </a:ext>
              </a:extLst>
            </p:cNvPr>
            <p:cNvSpPr>
              <a:spLocks noChangeAspect="1"/>
            </p:cNvSpPr>
            <p:nvPr/>
          </p:nvSpPr>
          <p:spPr>
            <a:xfrm rot="18900000" flipV="1">
              <a:off x="5005634" y="4191206"/>
              <a:ext cx="1853969" cy="926985"/>
            </a:xfrm>
            <a:custGeom>
              <a:avLst/>
              <a:gdLst>
                <a:gd name="connsiteX0" fmla="*/ 1329373 w 2658746"/>
                <a:gd name="connsiteY0" fmla="*/ 0 h 1329373"/>
                <a:gd name="connsiteX1" fmla="*/ 2658746 w 2658746"/>
                <a:gd name="connsiteY1" fmla="*/ 1329373 h 1329373"/>
                <a:gd name="connsiteX2" fmla="*/ 1994059 w 2658746"/>
                <a:gd name="connsiteY2" fmla="*/ 1329373 h 1329373"/>
                <a:gd name="connsiteX3" fmla="*/ 1329373 w 2658746"/>
                <a:gd name="connsiteY3" fmla="*/ 664687 h 1329373"/>
                <a:gd name="connsiteX4" fmla="*/ 664687 w 2658746"/>
                <a:gd name="connsiteY4" fmla="*/ 1329373 h 1329373"/>
                <a:gd name="connsiteX5" fmla="*/ 0 w 2658746"/>
                <a:gd name="connsiteY5" fmla="*/ 1329373 h 1329373"/>
                <a:gd name="connsiteX6" fmla="*/ 1329373 w 2658746"/>
                <a:gd name="connsiteY6" fmla="*/ 0 h 132937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2658746" h="1329373">
                  <a:moveTo>
                    <a:pt x="1329373" y="0"/>
                  </a:moveTo>
                  <a:cubicBezTo>
                    <a:pt x="2063565" y="0"/>
                    <a:pt x="2658746" y="595181"/>
                    <a:pt x="2658746" y="1329373"/>
                  </a:cubicBezTo>
                  <a:lnTo>
                    <a:pt x="1994059" y="1329373"/>
                  </a:lnTo>
                  <a:cubicBezTo>
                    <a:pt x="1994059" y="962277"/>
                    <a:pt x="1696469" y="664687"/>
                    <a:pt x="1329373" y="664687"/>
                  </a:cubicBezTo>
                  <a:cubicBezTo>
                    <a:pt x="962277" y="664687"/>
                    <a:pt x="664687" y="962277"/>
                    <a:pt x="664687" y="1329373"/>
                  </a:cubicBezTo>
                  <a:lnTo>
                    <a:pt x="0" y="1329373"/>
                  </a:lnTo>
                  <a:cubicBezTo>
                    <a:pt x="0" y="595181"/>
                    <a:pt x="595181" y="0"/>
                    <a:pt x="1329373" y="0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ffectLst>
              <a:innerShdw blurRad="254000" dist="50800" dir="16200000">
                <a:schemeClr val="accent1">
                  <a:lumMod val="40000"/>
                  <a:lumOff val="60000"/>
                  <a:alpha val="4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6" name="Freeform: Shape 35">
              <a:extLst>
                <a:ext uri="{FF2B5EF4-FFF2-40B4-BE49-F238E27FC236}">
                  <a16:creationId xmlns:a16="http://schemas.microsoft.com/office/drawing/2014/main" id="{B5CA2231-7A65-4D16-8400-A210CC41DB73}"/>
                </a:ext>
              </a:extLst>
            </p:cNvPr>
            <p:cNvSpPr>
              <a:spLocks noChangeAspect="1"/>
            </p:cNvSpPr>
            <p:nvPr/>
          </p:nvSpPr>
          <p:spPr>
            <a:xfrm rot="18900000" flipV="1">
              <a:off x="4957101" y="4052255"/>
              <a:ext cx="1853969" cy="1093090"/>
            </a:xfrm>
            <a:custGeom>
              <a:avLst/>
              <a:gdLst>
                <a:gd name="connsiteX0" fmla="*/ 1329373 w 2658746"/>
                <a:gd name="connsiteY0" fmla="*/ 0 h 1329373"/>
                <a:gd name="connsiteX1" fmla="*/ 2658746 w 2658746"/>
                <a:gd name="connsiteY1" fmla="*/ 1329373 h 1329373"/>
                <a:gd name="connsiteX2" fmla="*/ 1994059 w 2658746"/>
                <a:gd name="connsiteY2" fmla="*/ 1329373 h 1329373"/>
                <a:gd name="connsiteX3" fmla="*/ 1329373 w 2658746"/>
                <a:gd name="connsiteY3" fmla="*/ 664687 h 1329373"/>
                <a:gd name="connsiteX4" fmla="*/ 664687 w 2658746"/>
                <a:gd name="connsiteY4" fmla="*/ 1329373 h 1329373"/>
                <a:gd name="connsiteX5" fmla="*/ 0 w 2658746"/>
                <a:gd name="connsiteY5" fmla="*/ 1329373 h 1329373"/>
                <a:gd name="connsiteX6" fmla="*/ 1329373 w 2658746"/>
                <a:gd name="connsiteY6" fmla="*/ 0 h 132937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2658746" h="1329373">
                  <a:moveTo>
                    <a:pt x="1329373" y="0"/>
                  </a:moveTo>
                  <a:cubicBezTo>
                    <a:pt x="2063565" y="0"/>
                    <a:pt x="2658746" y="595181"/>
                    <a:pt x="2658746" y="1329373"/>
                  </a:cubicBezTo>
                  <a:lnTo>
                    <a:pt x="1994059" y="1329373"/>
                  </a:lnTo>
                  <a:cubicBezTo>
                    <a:pt x="1994059" y="962277"/>
                    <a:pt x="1696469" y="664687"/>
                    <a:pt x="1329373" y="664687"/>
                  </a:cubicBezTo>
                  <a:cubicBezTo>
                    <a:pt x="962277" y="664687"/>
                    <a:pt x="664687" y="962277"/>
                    <a:pt x="664687" y="1329373"/>
                  </a:cubicBezTo>
                  <a:lnTo>
                    <a:pt x="0" y="1329373"/>
                  </a:lnTo>
                  <a:cubicBezTo>
                    <a:pt x="0" y="595181"/>
                    <a:pt x="595181" y="0"/>
                    <a:pt x="1329373" y="0"/>
                  </a:cubicBezTo>
                  <a:close/>
                </a:path>
              </a:pathLst>
            </a:custGeom>
            <a:solidFill>
              <a:schemeClr val="bg2">
                <a:lumMod val="50000"/>
                <a:lumOff val="50000"/>
                <a:alpha val="40000"/>
              </a:schemeClr>
            </a:solidFill>
            <a:ln>
              <a:noFill/>
            </a:ln>
            <a:effectLst>
              <a:softEdge rad="190500"/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>
                <a:solidFill>
                  <a:schemeClr val="tx1"/>
                </a:solidFill>
              </a:endParaRPr>
            </a:p>
          </p:txBody>
        </p:sp>
        <p:sp>
          <p:nvSpPr>
            <p:cNvPr id="37" name="Oval 36">
              <a:extLst>
                <a:ext uri="{FF2B5EF4-FFF2-40B4-BE49-F238E27FC236}">
                  <a16:creationId xmlns:a16="http://schemas.microsoft.com/office/drawing/2014/main" id="{4B089C8C-B82B-4704-88E2-E857A5E21529}"/>
                </a:ext>
              </a:extLst>
            </p:cNvPr>
            <p:cNvSpPr/>
            <p:nvPr/>
          </p:nvSpPr>
          <p:spPr>
            <a:xfrm rot="13500000" flipV="1">
              <a:off x="6040374" y="3601683"/>
              <a:ext cx="107098" cy="466589"/>
            </a:xfrm>
            <a:prstGeom prst="ellipse">
              <a:avLst/>
            </a:prstGeom>
            <a:solidFill>
              <a:schemeClr val="bg2">
                <a:lumMod val="90000"/>
                <a:lumOff val="10000"/>
              </a:schemeClr>
            </a:solidFill>
            <a:ln>
              <a:noFill/>
            </a:ln>
            <a:effectLst>
              <a:innerShdw blurRad="63500" dist="2540000">
                <a:schemeClr val="accent1">
                  <a:lumMod val="60000"/>
                  <a:lumOff val="40000"/>
                  <a:alpha val="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8" name="Oval 37">
              <a:extLst>
                <a:ext uri="{FF2B5EF4-FFF2-40B4-BE49-F238E27FC236}">
                  <a16:creationId xmlns:a16="http://schemas.microsoft.com/office/drawing/2014/main" id="{434B90C8-5B4D-456E-AD99-80EF748FDD72}"/>
                </a:ext>
              </a:extLst>
            </p:cNvPr>
            <p:cNvSpPr/>
            <p:nvPr/>
          </p:nvSpPr>
          <p:spPr>
            <a:xfrm rot="13500000" flipV="1">
              <a:off x="5059348" y="4582709"/>
              <a:ext cx="107098" cy="466589"/>
            </a:xfrm>
            <a:prstGeom prst="ellipse">
              <a:avLst/>
            </a:prstGeom>
            <a:solidFill>
              <a:schemeClr val="bg2">
                <a:lumMod val="90000"/>
                <a:lumOff val="10000"/>
              </a:schemeClr>
            </a:solidFill>
            <a:ln>
              <a:noFill/>
            </a:ln>
            <a:effectLst>
              <a:innerShdw blurRad="63500" dist="2540000">
                <a:schemeClr val="accent1">
                  <a:lumMod val="60000"/>
                  <a:lumOff val="40000"/>
                  <a:alpha val="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40903168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Group 11">
            <a:extLst>
              <a:ext uri="{FF2B5EF4-FFF2-40B4-BE49-F238E27FC236}">
                <a16:creationId xmlns:a16="http://schemas.microsoft.com/office/drawing/2014/main" id="{3BDBC526-6DCD-4FF6-8395-D8C22E46E527}"/>
              </a:ext>
            </a:extLst>
          </p:cNvPr>
          <p:cNvGrpSpPr/>
          <p:nvPr/>
        </p:nvGrpSpPr>
        <p:grpSpPr>
          <a:xfrm>
            <a:off x="613998" y="5334748"/>
            <a:ext cx="678135" cy="990000"/>
            <a:chOff x="10490969" y="1448827"/>
            <a:chExt cx="678135" cy="990000"/>
          </a:xfrm>
        </p:grpSpPr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02ECB475-568C-47AC-B16D-2E202DEB2DE0}"/>
                </a:ext>
              </a:extLst>
            </p:cNvPr>
            <p:cNvSpPr>
              <a:spLocks noChangeAspect="1"/>
            </p:cNvSpPr>
            <p:nvPr/>
          </p:nvSpPr>
          <p:spPr>
            <a:xfrm rot="2700000" flipH="1" flipV="1">
              <a:off x="10268976" y="1743588"/>
              <a:ext cx="926985" cy="463493"/>
            </a:xfrm>
            <a:custGeom>
              <a:avLst/>
              <a:gdLst>
                <a:gd name="connsiteX0" fmla="*/ 1329373 w 2658746"/>
                <a:gd name="connsiteY0" fmla="*/ 0 h 1329373"/>
                <a:gd name="connsiteX1" fmla="*/ 2658746 w 2658746"/>
                <a:gd name="connsiteY1" fmla="*/ 1329373 h 1329373"/>
                <a:gd name="connsiteX2" fmla="*/ 1994059 w 2658746"/>
                <a:gd name="connsiteY2" fmla="*/ 1329373 h 1329373"/>
                <a:gd name="connsiteX3" fmla="*/ 1329373 w 2658746"/>
                <a:gd name="connsiteY3" fmla="*/ 664687 h 1329373"/>
                <a:gd name="connsiteX4" fmla="*/ 664687 w 2658746"/>
                <a:gd name="connsiteY4" fmla="*/ 1329373 h 1329373"/>
                <a:gd name="connsiteX5" fmla="*/ 0 w 2658746"/>
                <a:gd name="connsiteY5" fmla="*/ 1329373 h 1329373"/>
                <a:gd name="connsiteX6" fmla="*/ 1329373 w 2658746"/>
                <a:gd name="connsiteY6" fmla="*/ 0 h 132937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2658746" h="1329373">
                  <a:moveTo>
                    <a:pt x="1329373" y="0"/>
                  </a:moveTo>
                  <a:cubicBezTo>
                    <a:pt x="2063565" y="0"/>
                    <a:pt x="2658746" y="595181"/>
                    <a:pt x="2658746" y="1329373"/>
                  </a:cubicBezTo>
                  <a:lnTo>
                    <a:pt x="1994059" y="1329373"/>
                  </a:lnTo>
                  <a:cubicBezTo>
                    <a:pt x="1994059" y="962277"/>
                    <a:pt x="1696469" y="664687"/>
                    <a:pt x="1329373" y="664687"/>
                  </a:cubicBezTo>
                  <a:cubicBezTo>
                    <a:pt x="962277" y="664687"/>
                    <a:pt x="664687" y="962277"/>
                    <a:pt x="664687" y="1329373"/>
                  </a:cubicBezTo>
                  <a:lnTo>
                    <a:pt x="0" y="1329373"/>
                  </a:lnTo>
                  <a:cubicBezTo>
                    <a:pt x="0" y="595181"/>
                    <a:pt x="595181" y="0"/>
                    <a:pt x="1329373" y="0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ffectLst>
              <a:innerShdw blurRad="127000" dist="50800" dir="13500000">
                <a:schemeClr val="accent1">
                  <a:lumMod val="40000"/>
                  <a:lumOff val="60000"/>
                  <a:alpha val="2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>
                <a:solidFill>
                  <a:schemeClr val="tx1"/>
                </a:solidFill>
              </a:endParaRP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080D8764-525A-441E-B58F-068E82F09714}"/>
                </a:ext>
              </a:extLst>
            </p:cNvPr>
            <p:cNvSpPr/>
            <p:nvPr/>
          </p:nvSpPr>
          <p:spPr>
            <a:xfrm rot="8100000" flipH="1" flipV="1">
              <a:off x="11115555" y="1939340"/>
              <a:ext cx="53549" cy="233295"/>
            </a:xfrm>
            <a:prstGeom prst="ellipse">
              <a:avLst/>
            </a:prstGeom>
            <a:solidFill>
              <a:schemeClr val="bg2">
                <a:lumMod val="90000"/>
                <a:lumOff val="10000"/>
              </a:schemeClr>
            </a:solidFill>
            <a:ln>
              <a:noFill/>
            </a:ln>
            <a:effectLst>
              <a:innerShdw blurRad="63500" dist="2540000">
                <a:schemeClr val="accent1">
                  <a:lumMod val="60000"/>
                  <a:lumOff val="40000"/>
                  <a:alpha val="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11196109-6F2B-4738-B2FC-2CCC753AABD4}"/>
                </a:ext>
              </a:extLst>
            </p:cNvPr>
            <p:cNvSpPr/>
            <p:nvPr/>
          </p:nvSpPr>
          <p:spPr>
            <a:xfrm rot="8100000" flipH="1" flipV="1">
              <a:off x="10625042" y="1448827"/>
              <a:ext cx="53549" cy="233295"/>
            </a:xfrm>
            <a:prstGeom prst="ellipse">
              <a:avLst/>
            </a:prstGeom>
            <a:solidFill>
              <a:schemeClr val="bg2">
                <a:lumMod val="90000"/>
                <a:lumOff val="10000"/>
              </a:schemeClr>
            </a:solidFill>
            <a:ln>
              <a:noFill/>
            </a:ln>
            <a:effectLst>
              <a:innerShdw blurRad="63500" dist="2540000">
                <a:schemeClr val="accent1">
                  <a:lumMod val="60000"/>
                  <a:lumOff val="40000"/>
                  <a:alpha val="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16" name="Freeform: Shape 15">
              <a:extLst>
                <a:ext uri="{FF2B5EF4-FFF2-40B4-BE49-F238E27FC236}">
                  <a16:creationId xmlns:a16="http://schemas.microsoft.com/office/drawing/2014/main" id="{F7E468C2-69B8-470B-85E3-801A3CB1D7E2}"/>
                </a:ext>
              </a:extLst>
            </p:cNvPr>
            <p:cNvSpPr>
              <a:spLocks noChangeAspect="1"/>
            </p:cNvSpPr>
            <p:nvPr/>
          </p:nvSpPr>
          <p:spPr>
            <a:xfrm rot="2700000" flipH="1" flipV="1">
              <a:off x="10292519" y="1686748"/>
              <a:ext cx="926985" cy="530086"/>
            </a:xfrm>
            <a:custGeom>
              <a:avLst/>
              <a:gdLst>
                <a:gd name="connsiteX0" fmla="*/ 1329373 w 2658746"/>
                <a:gd name="connsiteY0" fmla="*/ 0 h 1329373"/>
                <a:gd name="connsiteX1" fmla="*/ 2658746 w 2658746"/>
                <a:gd name="connsiteY1" fmla="*/ 1329373 h 1329373"/>
                <a:gd name="connsiteX2" fmla="*/ 1994059 w 2658746"/>
                <a:gd name="connsiteY2" fmla="*/ 1329373 h 1329373"/>
                <a:gd name="connsiteX3" fmla="*/ 1329373 w 2658746"/>
                <a:gd name="connsiteY3" fmla="*/ 664687 h 1329373"/>
                <a:gd name="connsiteX4" fmla="*/ 664687 w 2658746"/>
                <a:gd name="connsiteY4" fmla="*/ 1329373 h 1329373"/>
                <a:gd name="connsiteX5" fmla="*/ 0 w 2658746"/>
                <a:gd name="connsiteY5" fmla="*/ 1329373 h 1329373"/>
                <a:gd name="connsiteX6" fmla="*/ 1329373 w 2658746"/>
                <a:gd name="connsiteY6" fmla="*/ 0 h 132937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2658746" h="1329373">
                  <a:moveTo>
                    <a:pt x="1329373" y="0"/>
                  </a:moveTo>
                  <a:cubicBezTo>
                    <a:pt x="2063565" y="0"/>
                    <a:pt x="2658746" y="595181"/>
                    <a:pt x="2658746" y="1329373"/>
                  </a:cubicBezTo>
                  <a:lnTo>
                    <a:pt x="1994059" y="1329373"/>
                  </a:lnTo>
                  <a:cubicBezTo>
                    <a:pt x="1994059" y="962277"/>
                    <a:pt x="1696469" y="664687"/>
                    <a:pt x="1329373" y="664687"/>
                  </a:cubicBezTo>
                  <a:cubicBezTo>
                    <a:pt x="962277" y="664687"/>
                    <a:pt x="664687" y="962277"/>
                    <a:pt x="664687" y="1329373"/>
                  </a:cubicBezTo>
                  <a:lnTo>
                    <a:pt x="0" y="1329373"/>
                  </a:lnTo>
                  <a:cubicBezTo>
                    <a:pt x="0" y="595181"/>
                    <a:pt x="595181" y="0"/>
                    <a:pt x="1329373" y="0"/>
                  </a:cubicBezTo>
                  <a:close/>
                </a:path>
              </a:pathLst>
            </a:custGeom>
            <a:solidFill>
              <a:schemeClr val="bg2">
                <a:lumMod val="50000"/>
                <a:lumOff val="50000"/>
                <a:alpha val="20000"/>
              </a:schemeClr>
            </a:solidFill>
            <a:ln>
              <a:noFill/>
            </a:ln>
            <a:effectLst>
              <a:softEdge rad="101600"/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>
                <a:solidFill>
                  <a:schemeClr val="tx1"/>
                </a:solidFill>
              </a:endParaRPr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B1A4B040-51E3-4DA0-B21D-EEE173E753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0862" y="549275"/>
            <a:ext cx="11091600" cy="1332000"/>
          </a:xfrm>
        </p:spPr>
        <p:txBody>
          <a:bodyPr vert="horz" wrap="square" lIns="0" tIns="0" rIns="0" bIns="0" rtlCol="0" anchor="t" anchorCtr="0">
            <a:normAutofit/>
          </a:bodyPr>
          <a:lstStyle>
            <a:lvl1pPr>
              <a:defRPr lang="en-US" dirty="0"/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8A2CD90-429B-4A55-B6C8-DD6CE69941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50863" y="2113199"/>
            <a:ext cx="11090274" cy="397962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D4EE704-5DCA-484E-85E0-0E3A7B1C50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E8C025-CD7A-4966-867E-81CF82B15267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A69B66-1C18-44A2-93F7-97DED26F24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E44B5A0-66FA-433A-8DC5-C097C63B4D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131494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8" name="Group 47">
            <a:extLst>
              <a:ext uri="{FF2B5EF4-FFF2-40B4-BE49-F238E27FC236}">
                <a16:creationId xmlns:a16="http://schemas.microsoft.com/office/drawing/2014/main" id="{4644CBB8-40B8-42F8-9172-07A476341DDA}"/>
              </a:ext>
            </a:extLst>
          </p:cNvPr>
          <p:cNvGrpSpPr/>
          <p:nvPr/>
        </p:nvGrpSpPr>
        <p:grpSpPr>
          <a:xfrm>
            <a:off x="356481" y="879007"/>
            <a:ext cx="734257" cy="760506"/>
            <a:chOff x="5243759" y="1363788"/>
            <a:chExt cx="734257" cy="760506"/>
          </a:xfrm>
        </p:grpSpPr>
        <p:sp>
          <p:nvSpPr>
            <p:cNvPr id="49" name="Freeform 5">
              <a:extLst>
                <a:ext uri="{FF2B5EF4-FFF2-40B4-BE49-F238E27FC236}">
                  <a16:creationId xmlns:a16="http://schemas.microsoft.com/office/drawing/2014/main" id="{35CE073E-302A-4AA7-98C7-8667DDDCFA18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356930" y="1363788"/>
              <a:ext cx="621086" cy="364601"/>
            </a:xfrm>
            <a:custGeom>
              <a:avLst/>
              <a:gdLst>
                <a:gd name="T0" fmla="*/ 266 w 540"/>
                <a:gd name="T1" fmla="*/ 0 h 317"/>
                <a:gd name="T2" fmla="*/ 0 w 540"/>
                <a:gd name="T3" fmla="*/ 158 h 317"/>
                <a:gd name="T4" fmla="*/ 266 w 540"/>
                <a:gd name="T5" fmla="*/ 317 h 317"/>
                <a:gd name="T6" fmla="*/ 540 w 540"/>
                <a:gd name="T7" fmla="*/ 158 h 317"/>
                <a:gd name="T8" fmla="*/ 266 w 540"/>
                <a:gd name="T9" fmla="*/ 0 h 31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40" h="317">
                  <a:moveTo>
                    <a:pt x="266" y="0"/>
                  </a:moveTo>
                  <a:lnTo>
                    <a:pt x="0" y="158"/>
                  </a:lnTo>
                  <a:lnTo>
                    <a:pt x="266" y="317"/>
                  </a:lnTo>
                  <a:lnTo>
                    <a:pt x="540" y="158"/>
                  </a:lnTo>
                  <a:lnTo>
                    <a:pt x="266" y="0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0" scaled="0"/>
              <a:tileRect/>
            </a:gradFill>
            <a:ln>
              <a:noFill/>
            </a:ln>
            <a:effectLst>
              <a:innerShdw blurRad="254000">
                <a:schemeClr val="bg2">
                  <a:lumMod val="90000"/>
                  <a:lumOff val="1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50" name="Freeform 6">
              <a:extLst>
                <a:ext uri="{FF2B5EF4-FFF2-40B4-BE49-F238E27FC236}">
                  <a16:creationId xmlns:a16="http://schemas.microsoft.com/office/drawing/2014/main" id="{4FD1AE2F-DD70-4E93-B905-E052A23F0B1C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243759" y="1430747"/>
              <a:ext cx="305942" cy="538275"/>
            </a:xfrm>
            <a:custGeom>
              <a:avLst/>
              <a:gdLst>
                <a:gd name="T0" fmla="*/ 266 w 266"/>
                <a:gd name="T1" fmla="*/ 468 h 468"/>
                <a:gd name="T2" fmla="*/ 0 w 266"/>
                <a:gd name="T3" fmla="*/ 310 h 468"/>
                <a:gd name="T4" fmla="*/ 0 w 266"/>
                <a:gd name="T5" fmla="*/ 310 h 468"/>
                <a:gd name="T6" fmla="*/ 0 w 266"/>
                <a:gd name="T7" fmla="*/ 0 h 468"/>
                <a:gd name="T8" fmla="*/ 0 w 266"/>
                <a:gd name="T9" fmla="*/ 0 h 468"/>
                <a:gd name="T10" fmla="*/ 266 w 266"/>
                <a:gd name="T11" fmla="*/ 159 h 468"/>
                <a:gd name="T12" fmla="*/ 266 w 266"/>
                <a:gd name="T13" fmla="*/ 468 h 46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66" h="468">
                  <a:moveTo>
                    <a:pt x="266" y="468"/>
                  </a:moveTo>
                  <a:lnTo>
                    <a:pt x="0" y="310"/>
                  </a:lnTo>
                  <a:lnTo>
                    <a:pt x="0" y="310"/>
                  </a:lnTo>
                  <a:lnTo>
                    <a:pt x="0" y="0"/>
                  </a:lnTo>
                  <a:lnTo>
                    <a:pt x="0" y="0"/>
                  </a:lnTo>
                  <a:lnTo>
                    <a:pt x="266" y="159"/>
                  </a:lnTo>
                  <a:lnTo>
                    <a:pt x="266" y="468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19800000" scaled="0"/>
              <a:tileRect/>
            </a:gradFill>
            <a:ln>
              <a:noFill/>
            </a:ln>
            <a:effectLst>
              <a:innerShdw blurRad="254000">
                <a:schemeClr val="bg2">
                  <a:lumMod val="90000"/>
                  <a:lumOff val="1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51" name="Freeform 8">
              <a:extLst>
                <a:ext uri="{FF2B5EF4-FFF2-40B4-BE49-F238E27FC236}">
                  <a16:creationId xmlns:a16="http://schemas.microsoft.com/office/drawing/2014/main" id="{E8D529E5-8838-47F0-98A4-2D46F11E499C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508097" y="1586019"/>
              <a:ext cx="315144" cy="538275"/>
            </a:xfrm>
            <a:custGeom>
              <a:avLst/>
              <a:gdLst>
                <a:gd name="T0" fmla="*/ 274 w 274"/>
                <a:gd name="T1" fmla="*/ 0 h 468"/>
                <a:gd name="T2" fmla="*/ 274 w 274"/>
                <a:gd name="T3" fmla="*/ 310 h 468"/>
                <a:gd name="T4" fmla="*/ 274 w 274"/>
                <a:gd name="T5" fmla="*/ 310 h 468"/>
                <a:gd name="T6" fmla="*/ 0 w 274"/>
                <a:gd name="T7" fmla="*/ 468 h 468"/>
                <a:gd name="T8" fmla="*/ 0 w 274"/>
                <a:gd name="T9" fmla="*/ 159 h 468"/>
                <a:gd name="T10" fmla="*/ 274 w 274"/>
                <a:gd name="T11" fmla="*/ 0 h 468"/>
                <a:gd name="T12" fmla="*/ 274 w 274"/>
                <a:gd name="T13" fmla="*/ 0 h 46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74" h="468">
                  <a:moveTo>
                    <a:pt x="274" y="0"/>
                  </a:moveTo>
                  <a:lnTo>
                    <a:pt x="274" y="310"/>
                  </a:lnTo>
                  <a:lnTo>
                    <a:pt x="274" y="310"/>
                  </a:lnTo>
                  <a:lnTo>
                    <a:pt x="0" y="468"/>
                  </a:lnTo>
                  <a:lnTo>
                    <a:pt x="0" y="159"/>
                  </a:lnTo>
                  <a:lnTo>
                    <a:pt x="274" y="0"/>
                  </a:lnTo>
                  <a:lnTo>
                    <a:pt x="274" y="0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18000000" scaled="0"/>
              <a:tileRect/>
            </a:gradFill>
            <a:ln>
              <a:noFill/>
            </a:ln>
            <a:effectLst>
              <a:innerShdw blurRad="254000">
                <a:schemeClr val="accent1">
                  <a:lumMod val="60000"/>
                  <a:lumOff val="40000"/>
                  <a:alpha val="6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45DA2564-D3DB-48AD-83F0-6CC6B57439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63563" y="474345"/>
            <a:ext cx="11077574" cy="2954655"/>
          </a:xfrm>
        </p:spPr>
        <p:txBody>
          <a:bodyPr vert="horz" wrap="square" lIns="0" tIns="0" rIns="0" bIns="0" rtlCol="0" anchor="b" anchorCtr="0">
            <a:normAutofit/>
          </a:bodyPr>
          <a:lstStyle>
            <a:lvl1pPr>
              <a:defRPr lang="en-US" sz="6400" dirty="0"/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6403DDF-462A-45CE-931B-010AB4F73C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E809929-0719-4517-94D6-FDF7F99E70F6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9E10702-2ACF-4768-9E91-8CB87B8959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8DFA722-391E-4FCF-8E15-0D7E2EC02B6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6EEA752-36DA-440B-8747-0EB2914080E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66271" y="3629772"/>
            <a:ext cx="11074866" cy="2678953"/>
          </a:xfrm>
        </p:spPr>
        <p:txBody>
          <a:bodyPr>
            <a:normAutofit/>
          </a:bodyPr>
          <a:lstStyle>
            <a:lvl1pPr marL="0" indent="0">
              <a:lnSpc>
                <a:spcPct val="110000"/>
              </a:lnSpc>
              <a:spcBef>
                <a:spcPts val="0"/>
              </a:spcBef>
              <a:buNone/>
              <a:defRPr sz="2400">
                <a:solidFill>
                  <a:schemeClr val="tx1">
                    <a:alpha val="80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1" name="Freeform: Shape 40">
            <a:extLst>
              <a:ext uri="{FF2B5EF4-FFF2-40B4-BE49-F238E27FC236}">
                <a16:creationId xmlns:a16="http://schemas.microsoft.com/office/drawing/2014/main" id="{0BCC02B0-8581-4752-B7BC-3CE1EF17B9F7}"/>
              </a:ext>
            </a:extLst>
          </p:cNvPr>
          <p:cNvSpPr>
            <a:spLocks noChangeAspect="1"/>
          </p:cNvSpPr>
          <p:nvPr/>
        </p:nvSpPr>
        <p:spPr>
          <a:xfrm rot="18900000">
            <a:off x="11209132" y="4448189"/>
            <a:ext cx="999200" cy="1262947"/>
          </a:xfrm>
          <a:custGeom>
            <a:avLst/>
            <a:gdLst>
              <a:gd name="connsiteX0" fmla="*/ 540000 w 999200"/>
              <a:gd name="connsiteY0" fmla="*/ 0 h 1262947"/>
              <a:gd name="connsiteX1" fmla="*/ 999200 w 999200"/>
              <a:gd name="connsiteY1" fmla="*/ 815317 h 1262947"/>
              <a:gd name="connsiteX2" fmla="*/ 552185 w 999200"/>
              <a:gd name="connsiteY2" fmla="*/ 1262333 h 1262947"/>
              <a:gd name="connsiteX3" fmla="*/ 540000 w 999200"/>
              <a:gd name="connsiteY3" fmla="*/ 1262947 h 1262947"/>
              <a:gd name="connsiteX4" fmla="*/ 0 w 999200"/>
              <a:gd name="connsiteY4" fmla="*/ 992947 h 1262947"/>
              <a:gd name="connsiteX5" fmla="*/ 10971 w 999200"/>
              <a:gd name="connsiteY5" fmla="*/ 938533 h 1262947"/>
              <a:gd name="connsiteX6" fmla="*/ 15626 w 999200"/>
              <a:gd name="connsiteY6" fmla="*/ 931034 h 126294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999200" h="1262947">
                <a:moveTo>
                  <a:pt x="540000" y="0"/>
                </a:moveTo>
                <a:lnTo>
                  <a:pt x="999200" y="815317"/>
                </a:lnTo>
                <a:lnTo>
                  <a:pt x="552185" y="1262333"/>
                </a:lnTo>
                <a:lnTo>
                  <a:pt x="540000" y="1262947"/>
                </a:lnTo>
                <a:cubicBezTo>
                  <a:pt x="241766" y="1262947"/>
                  <a:pt x="0" y="1142064"/>
                  <a:pt x="0" y="992947"/>
                </a:cubicBezTo>
                <a:cubicBezTo>
                  <a:pt x="0" y="974307"/>
                  <a:pt x="3778" y="956109"/>
                  <a:pt x="10971" y="938533"/>
                </a:cubicBezTo>
                <a:lnTo>
                  <a:pt x="15626" y="931034"/>
                </a:lnTo>
                <a:close/>
              </a:path>
            </a:pathLst>
          </a:custGeom>
          <a:gradFill>
            <a:gsLst>
              <a:gs pos="60000">
                <a:schemeClr val="bg2">
                  <a:lumMod val="90000"/>
                  <a:lumOff val="10000"/>
                </a:schemeClr>
              </a:gs>
              <a:gs pos="30000">
                <a:schemeClr val="bg2">
                  <a:lumMod val="90000"/>
                  <a:lumOff val="10000"/>
                </a:schemeClr>
              </a:gs>
              <a:gs pos="40000">
                <a:schemeClr val="bg2">
                  <a:lumMod val="75000"/>
                  <a:lumOff val="25000"/>
                </a:schemeClr>
              </a:gs>
              <a:gs pos="100000">
                <a:schemeClr val="bg2"/>
              </a:gs>
            </a:gsLst>
            <a:lin ang="10200000" scaled="0"/>
          </a:gradFill>
          <a:ln>
            <a:noFill/>
          </a:ln>
          <a:effectLst>
            <a:innerShdw blurRad="254000" dist="101600" dir="4200000">
              <a:schemeClr val="accent1">
                <a:lumMod val="60000"/>
                <a:lumOff val="40000"/>
                <a:alpha val="40000"/>
              </a:scheme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43" name="Freeform: Shape 42">
            <a:extLst>
              <a:ext uri="{FF2B5EF4-FFF2-40B4-BE49-F238E27FC236}">
                <a16:creationId xmlns:a16="http://schemas.microsoft.com/office/drawing/2014/main" id="{EA0FF4DB-8180-4D26-AEAE-7ECDB670F71D}"/>
              </a:ext>
            </a:extLst>
          </p:cNvPr>
          <p:cNvSpPr/>
          <p:nvPr/>
        </p:nvSpPr>
        <p:spPr>
          <a:xfrm rot="2700000">
            <a:off x="11686937" y="4853516"/>
            <a:ext cx="540000" cy="978284"/>
          </a:xfrm>
          <a:custGeom>
            <a:avLst/>
            <a:gdLst>
              <a:gd name="connsiteX0" fmla="*/ 113288 w 540000"/>
              <a:gd name="connsiteY0" fmla="*/ 0 h 978284"/>
              <a:gd name="connsiteX1" fmla="*/ 539386 w 540000"/>
              <a:gd name="connsiteY1" fmla="*/ 426099 h 978284"/>
              <a:gd name="connsiteX2" fmla="*/ 540000 w 540000"/>
              <a:gd name="connsiteY2" fmla="*/ 438284 h 978284"/>
              <a:gd name="connsiteX3" fmla="*/ 270000 w 540000"/>
              <a:gd name="connsiteY3" fmla="*/ 978284 h 978284"/>
              <a:gd name="connsiteX4" fmla="*/ 0 w 540000"/>
              <a:gd name="connsiteY4" fmla="*/ 438284 h 978284"/>
              <a:gd name="connsiteX5" fmla="*/ 79081 w 540000"/>
              <a:gd name="connsiteY5" fmla="*/ 56446 h 9782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40000" h="978284">
                <a:moveTo>
                  <a:pt x="113288" y="0"/>
                </a:moveTo>
                <a:lnTo>
                  <a:pt x="539386" y="426099"/>
                </a:lnTo>
                <a:lnTo>
                  <a:pt x="540000" y="438284"/>
                </a:lnTo>
                <a:cubicBezTo>
                  <a:pt x="540000" y="736518"/>
                  <a:pt x="419117" y="978284"/>
                  <a:pt x="270000" y="978284"/>
                </a:cubicBezTo>
                <a:cubicBezTo>
                  <a:pt x="120883" y="978284"/>
                  <a:pt x="0" y="736518"/>
                  <a:pt x="0" y="438284"/>
                </a:cubicBezTo>
                <a:cubicBezTo>
                  <a:pt x="0" y="289167"/>
                  <a:pt x="30220" y="154167"/>
                  <a:pt x="79081" y="56446"/>
                </a:cubicBezTo>
                <a:close/>
              </a:path>
            </a:pathLst>
          </a:custGeom>
          <a:solidFill>
            <a:schemeClr val="bg2">
              <a:lumMod val="90000"/>
              <a:lumOff val="10000"/>
            </a:schemeClr>
          </a:solidFill>
          <a:ln>
            <a:noFill/>
          </a:ln>
          <a:effectLst>
            <a:innerShdw blurRad="1270000" dist="2540000">
              <a:schemeClr val="accent1">
                <a:lumMod val="60000"/>
                <a:lumOff val="40000"/>
                <a:alpha val="0"/>
              </a:scheme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130111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Oval 21">
            <a:extLst>
              <a:ext uri="{FF2B5EF4-FFF2-40B4-BE49-F238E27FC236}">
                <a16:creationId xmlns:a16="http://schemas.microsoft.com/office/drawing/2014/main" id="{94729CA3-91C4-4A89-9448-A2F0E409177A}"/>
              </a:ext>
            </a:extLst>
          </p:cNvPr>
          <p:cNvSpPr>
            <a:spLocks noChangeAspect="1"/>
          </p:cNvSpPr>
          <p:nvPr/>
        </p:nvSpPr>
        <p:spPr>
          <a:xfrm>
            <a:off x="11069864" y="333375"/>
            <a:ext cx="360000" cy="360000"/>
          </a:xfrm>
          <a:prstGeom prst="ellipse">
            <a:avLst/>
          </a:prstGeom>
          <a:gradFill flip="none" rotWithShape="1">
            <a:gsLst>
              <a:gs pos="100000">
                <a:schemeClr val="bg2">
                  <a:lumMod val="50000"/>
                  <a:lumOff val="50000"/>
                </a:schemeClr>
              </a:gs>
              <a:gs pos="60000">
                <a:schemeClr val="bg2"/>
              </a:gs>
            </a:gsLst>
            <a:path path="circle">
              <a:fillToRect l="100000" b="100000"/>
            </a:path>
            <a:tileRect t="-100000" r="-100000"/>
          </a:gradFill>
          <a:ln>
            <a:noFill/>
          </a:ln>
          <a:effectLst>
            <a:innerShdw blurRad="127000" dist="63500" dir="2700000">
              <a:schemeClr val="accent1">
                <a:lumMod val="60000"/>
                <a:lumOff val="40000"/>
                <a:alpha val="20000"/>
              </a:schemeClr>
            </a:innerShdw>
            <a:softEdge rad="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grpSp>
        <p:nvGrpSpPr>
          <p:cNvPr id="13" name="Group 12">
            <a:extLst>
              <a:ext uri="{FF2B5EF4-FFF2-40B4-BE49-F238E27FC236}">
                <a16:creationId xmlns:a16="http://schemas.microsoft.com/office/drawing/2014/main" id="{168347B7-45FA-4A01-924D-DC385B720B3E}"/>
              </a:ext>
            </a:extLst>
          </p:cNvPr>
          <p:cNvGrpSpPr/>
          <p:nvPr/>
        </p:nvGrpSpPr>
        <p:grpSpPr>
          <a:xfrm>
            <a:off x="331786" y="5528198"/>
            <a:ext cx="631474" cy="667800"/>
            <a:chOff x="2994153" y="1378666"/>
            <a:chExt cx="631474" cy="667800"/>
          </a:xfrm>
        </p:grpSpPr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31167DA1-25D1-4E60-A62E-42B6F56A96EC}"/>
                </a:ext>
              </a:extLst>
            </p:cNvPr>
            <p:cNvSpPr>
              <a:spLocks noChangeAspect="1"/>
            </p:cNvSpPr>
            <p:nvPr/>
          </p:nvSpPr>
          <p:spPr>
            <a:xfrm rot="2700000">
              <a:off x="3039890" y="1332929"/>
              <a:ext cx="540000" cy="631474"/>
            </a:xfrm>
            <a:custGeom>
              <a:avLst/>
              <a:gdLst>
                <a:gd name="connsiteX0" fmla="*/ 540000 w 1080000"/>
                <a:gd name="connsiteY0" fmla="*/ 0 h 1262947"/>
                <a:gd name="connsiteX1" fmla="*/ 1080000 w 1080000"/>
                <a:gd name="connsiteY1" fmla="*/ 931034 h 1262947"/>
                <a:gd name="connsiteX2" fmla="*/ 1064374 w 1080000"/>
                <a:gd name="connsiteY2" fmla="*/ 931034 h 1262947"/>
                <a:gd name="connsiteX3" fmla="*/ 1069029 w 1080000"/>
                <a:gd name="connsiteY3" fmla="*/ 938533 h 1262947"/>
                <a:gd name="connsiteX4" fmla="*/ 1080000 w 1080000"/>
                <a:gd name="connsiteY4" fmla="*/ 992947 h 1262947"/>
                <a:gd name="connsiteX5" fmla="*/ 540000 w 1080000"/>
                <a:gd name="connsiteY5" fmla="*/ 1262947 h 1262947"/>
                <a:gd name="connsiteX6" fmla="*/ 0 w 1080000"/>
                <a:gd name="connsiteY6" fmla="*/ 992947 h 1262947"/>
                <a:gd name="connsiteX7" fmla="*/ 10971 w 1080000"/>
                <a:gd name="connsiteY7" fmla="*/ 938533 h 1262947"/>
                <a:gd name="connsiteX8" fmla="*/ 15626 w 1080000"/>
                <a:gd name="connsiteY8" fmla="*/ 931034 h 1262947"/>
                <a:gd name="connsiteX9" fmla="*/ 0 w 1080000"/>
                <a:gd name="connsiteY9" fmla="*/ 931034 h 1262947"/>
                <a:gd name="connsiteX0" fmla="*/ 540000 w 1080000"/>
                <a:gd name="connsiteY0" fmla="*/ 0 h 1262947"/>
                <a:gd name="connsiteX1" fmla="*/ 1080000 w 1080000"/>
                <a:gd name="connsiteY1" fmla="*/ 931034 h 1262947"/>
                <a:gd name="connsiteX2" fmla="*/ 1064374 w 1080000"/>
                <a:gd name="connsiteY2" fmla="*/ 931034 h 1262947"/>
                <a:gd name="connsiteX3" fmla="*/ 1069029 w 1080000"/>
                <a:gd name="connsiteY3" fmla="*/ 938533 h 1262947"/>
                <a:gd name="connsiteX4" fmla="*/ 1080000 w 1080000"/>
                <a:gd name="connsiteY4" fmla="*/ 992947 h 1262947"/>
                <a:gd name="connsiteX5" fmla="*/ 540000 w 1080000"/>
                <a:gd name="connsiteY5" fmla="*/ 1262947 h 1262947"/>
                <a:gd name="connsiteX6" fmla="*/ 0 w 1080000"/>
                <a:gd name="connsiteY6" fmla="*/ 992947 h 1262947"/>
                <a:gd name="connsiteX7" fmla="*/ 10971 w 1080000"/>
                <a:gd name="connsiteY7" fmla="*/ 938533 h 1262947"/>
                <a:gd name="connsiteX8" fmla="*/ 15626 w 1080000"/>
                <a:gd name="connsiteY8" fmla="*/ 931034 h 1262947"/>
                <a:gd name="connsiteX9" fmla="*/ 540000 w 1080000"/>
                <a:gd name="connsiteY9" fmla="*/ 0 h 1262947"/>
                <a:gd name="connsiteX0" fmla="*/ 540000 w 1080000"/>
                <a:gd name="connsiteY0" fmla="*/ 0 h 1262947"/>
                <a:gd name="connsiteX1" fmla="*/ 1064374 w 1080000"/>
                <a:gd name="connsiteY1" fmla="*/ 931034 h 1262947"/>
                <a:gd name="connsiteX2" fmla="*/ 1069029 w 1080000"/>
                <a:gd name="connsiteY2" fmla="*/ 938533 h 1262947"/>
                <a:gd name="connsiteX3" fmla="*/ 1080000 w 1080000"/>
                <a:gd name="connsiteY3" fmla="*/ 992947 h 1262947"/>
                <a:gd name="connsiteX4" fmla="*/ 540000 w 1080000"/>
                <a:gd name="connsiteY4" fmla="*/ 1262947 h 1262947"/>
                <a:gd name="connsiteX5" fmla="*/ 0 w 1080000"/>
                <a:gd name="connsiteY5" fmla="*/ 992947 h 1262947"/>
                <a:gd name="connsiteX6" fmla="*/ 10971 w 1080000"/>
                <a:gd name="connsiteY6" fmla="*/ 938533 h 1262947"/>
                <a:gd name="connsiteX7" fmla="*/ 15626 w 1080000"/>
                <a:gd name="connsiteY7" fmla="*/ 931034 h 1262947"/>
                <a:gd name="connsiteX8" fmla="*/ 540000 w 1080000"/>
                <a:gd name="connsiteY8" fmla="*/ 0 h 126294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1080000" h="1262947">
                  <a:moveTo>
                    <a:pt x="540000" y="0"/>
                  </a:moveTo>
                  <a:lnTo>
                    <a:pt x="1064374" y="931034"/>
                  </a:lnTo>
                  <a:lnTo>
                    <a:pt x="1069029" y="938533"/>
                  </a:lnTo>
                  <a:cubicBezTo>
                    <a:pt x="1076223" y="956109"/>
                    <a:pt x="1080000" y="974307"/>
                    <a:pt x="1080000" y="992947"/>
                  </a:cubicBezTo>
                  <a:cubicBezTo>
                    <a:pt x="1080000" y="1142064"/>
                    <a:pt x="838234" y="1262947"/>
                    <a:pt x="540000" y="1262947"/>
                  </a:cubicBezTo>
                  <a:cubicBezTo>
                    <a:pt x="241766" y="1262947"/>
                    <a:pt x="0" y="1142064"/>
                    <a:pt x="0" y="992947"/>
                  </a:cubicBezTo>
                  <a:cubicBezTo>
                    <a:pt x="0" y="974307"/>
                    <a:pt x="3778" y="956109"/>
                    <a:pt x="10971" y="938533"/>
                  </a:cubicBezTo>
                  <a:lnTo>
                    <a:pt x="15626" y="931034"/>
                  </a:lnTo>
                  <a:lnTo>
                    <a:pt x="540000" y="0"/>
                  </a:lnTo>
                  <a:close/>
                </a:path>
              </a:pathLst>
            </a:custGeom>
            <a:gradFill>
              <a:gsLst>
                <a:gs pos="60000">
                  <a:schemeClr val="bg2">
                    <a:lumMod val="90000"/>
                    <a:lumOff val="10000"/>
                  </a:schemeClr>
                </a:gs>
                <a:gs pos="30000">
                  <a:schemeClr val="bg2">
                    <a:lumMod val="90000"/>
                    <a:lumOff val="10000"/>
                  </a:schemeClr>
                </a:gs>
                <a:gs pos="40000">
                  <a:schemeClr val="bg2">
                    <a:lumMod val="75000"/>
                    <a:lumOff val="25000"/>
                  </a:schemeClr>
                </a:gs>
                <a:gs pos="100000">
                  <a:schemeClr val="bg2"/>
                </a:gs>
              </a:gsLst>
              <a:lin ang="600000" scaled="0"/>
            </a:gradFill>
            <a:ln>
              <a:noFill/>
            </a:ln>
            <a:effectLst>
              <a:innerShdw blurRad="254000" dist="101600" dir="2700000">
                <a:schemeClr val="accent1">
                  <a:lumMod val="60000"/>
                  <a:lumOff val="40000"/>
                  <a:alpha val="2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6B7B7215-A661-477E-91D0-CDBE5564D2B9}"/>
                </a:ext>
              </a:extLst>
            </p:cNvPr>
            <p:cNvSpPr/>
            <p:nvPr/>
          </p:nvSpPr>
          <p:spPr>
            <a:xfrm rot="8100000">
              <a:off x="3047090" y="1506466"/>
              <a:ext cx="270000" cy="540000"/>
            </a:xfrm>
            <a:prstGeom prst="ellipse">
              <a:avLst/>
            </a:prstGeom>
            <a:gradFill>
              <a:gsLst>
                <a:gs pos="100000">
                  <a:schemeClr val="bg2">
                    <a:lumMod val="90000"/>
                    <a:lumOff val="10000"/>
                  </a:schemeClr>
                </a:gs>
                <a:gs pos="50000">
                  <a:schemeClr val="bg2">
                    <a:lumMod val="95000"/>
                    <a:lumOff val="5000"/>
                  </a:schemeClr>
                </a:gs>
              </a:gsLst>
              <a:lin ang="5400000" scaled="0"/>
            </a:gradFill>
            <a:ln>
              <a:noFill/>
            </a:ln>
            <a:effectLst>
              <a:innerShdw blurRad="1270000" dist="2540000">
                <a:schemeClr val="accent1">
                  <a:lumMod val="60000"/>
                  <a:lumOff val="40000"/>
                  <a:alpha val="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8978E540-142B-4A82-9C3F-E61BC190AE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0863" y="549275"/>
            <a:ext cx="11090274" cy="1332000"/>
          </a:xfrm>
        </p:spPr>
        <p:txBody>
          <a:bodyPr/>
          <a:lstStyle>
            <a:lvl1pPr>
              <a:lnSpc>
                <a:spcPct val="100000"/>
              </a:lnSpc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C6BF36-D4F5-4363-B440-BDAE50BBD4B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550862" y="2097175"/>
            <a:ext cx="5435600" cy="399565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8362910-87AA-4E67-992D-8D4822FD89F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05538" y="2097175"/>
            <a:ext cx="5435600" cy="399565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B99A8AF-0998-4613-B1D8-C14ECBFFDF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E95673-5512-4AAA-9AEB-E00C61EC65D5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6E44EAA-B8A9-4428-A9DF-1174DA9409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9E5C381-C899-4BF9-B584-2D78074D1C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856706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Oval 11">
            <a:extLst>
              <a:ext uri="{FF2B5EF4-FFF2-40B4-BE49-F238E27FC236}">
                <a16:creationId xmlns:a16="http://schemas.microsoft.com/office/drawing/2014/main" id="{FD65A50E-2F73-4426-8586-9731AFA2D2E0}"/>
              </a:ext>
            </a:extLst>
          </p:cNvPr>
          <p:cNvSpPr>
            <a:spLocks noChangeAspect="1"/>
          </p:cNvSpPr>
          <p:nvPr/>
        </p:nvSpPr>
        <p:spPr>
          <a:xfrm>
            <a:off x="11091612" y="5893466"/>
            <a:ext cx="360000" cy="360000"/>
          </a:xfrm>
          <a:prstGeom prst="ellipse">
            <a:avLst/>
          </a:prstGeom>
          <a:gradFill flip="none" rotWithShape="1">
            <a:gsLst>
              <a:gs pos="100000">
                <a:schemeClr val="bg2">
                  <a:lumMod val="50000"/>
                  <a:lumOff val="50000"/>
                </a:schemeClr>
              </a:gs>
              <a:gs pos="60000">
                <a:schemeClr val="bg2"/>
              </a:gs>
            </a:gsLst>
            <a:path path="circle">
              <a:fillToRect l="100000" b="100000"/>
            </a:path>
            <a:tileRect t="-100000" r="-100000"/>
          </a:gradFill>
          <a:ln>
            <a:noFill/>
          </a:ln>
          <a:effectLst>
            <a:innerShdw blurRad="127000" dist="63500" dir="2700000">
              <a:schemeClr val="accent1">
                <a:lumMod val="60000"/>
                <a:lumOff val="40000"/>
                <a:alpha val="20000"/>
              </a:schemeClr>
            </a:innerShdw>
            <a:softEdge rad="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EB89C080-4102-49AE-BDA9-59A4A67E2486}"/>
              </a:ext>
            </a:extLst>
          </p:cNvPr>
          <p:cNvSpPr/>
          <p:nvPr/>
        </p:nvSpPr>
        <p:spPr>
          <a:xfrm>
            <a:off x="11451612" y="5827878"/>
            <a:ext cx="379049" cy="360000"/>
          </a:xfrm>
          <a:prstGeom prst="rect">
            <a:avLst/>
          </a:prstGeom>
          <a:solidFill>
            <a:schemeClr val="bg2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DE62014-F04C-495A-964E-6B888D49CDE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0862" y="549275"/>
            <a:ext cx="11097551" cy="1332000"/>
          </a:xfrm>
        </p:spPr>
        <p:txBody>
          <a:bodyPr vert="horz" wrap="square" lIns="0" tIns="0" rIns="0" bIns="0" rtlCol="0" anchor="t" anchorCtr="0">
            <a:normAutofit/>
          </a:bodyPr>
          <a:lstStyle>
            <a:lvl1pPr>
              <a:defRPr lang="en-US" sz="3200" dirty="0"/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55DF027-E633-44EE-ACA0-C205930AA93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50864" y="1881275"/>
            <a:ext cx="5437186" cy="535354"/>
          </a:xfrm>
        </p:spPr>
        <p:txBody>
          <a:bodyPr anchor="b">
            <a:normAutofit/>
          </a:bodyPr>
          <a:lstStyle>
            <a:lvl1pPr marL="0" indent="0">
              <a:buNone/>
              <a:defRPr sz="1400" b="0" cap="all" spc="200" baseline="0">
                <a:solidFill>
                  <a:schemeClr val="tx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BA4F363-FEEF-4CD2-A18E-17AE8D48517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550863" y="2577270"/>
            <a:ext cx="5429114" cy="351555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4E50F8C-4D64-40FD-AE8C-6A1F3C2A84E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212024" y="1881275"/>
            <a:ext cx="5436392" cy="535354"/>
          </a:xfrm>
        </p:spPr>
        <p:txBody>
          <a:bodyPr vert="horz" wrap="square" lIns="0" tIns="0" rIns="0" bIns="0" rtlCol="0" anchor="b">
            <a:normAutofit/>
          </a:bodyPr>
          <a:lstStyle>
            <a:lvl1pPr>
              <a:defRPr lang="en-US" sz="1400" b="0" cap="all" spc="200" baseline="0" dirty="0">
                <a:solidFill>
                  <a:schemeClr val="tx1"/>
                </a:solidFill>
              </a:defRPr>
            </a:lvl1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7AC943E-DB2B-40E0-907F-8EA1404791D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212023" y="2577270"/>
            <a:ext cx="5436391" cy="351555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DCDCD5B-3F26-4AFA-8BD4-E5D8DD2AF4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3138FA-2E87-4873-8BBA-13E447C9A99A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D10D1EE-83A0-4FB5-9B25-8A73DE891A8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3031C35-2E5B-491D-85ED-DB42A4FE162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372924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22053C-0E9C-4159-B7C9-6AB743439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59149" y="550799"/>
            <a:ext cx="8283313" cy="5542025"/>
          </a:xfrm>
        </p:spPr>
        <p:txBody>
          <a:bodyPr vert="horz" wrap="square" lIns="0" tIns="0" rIns="0" bIns="0" rtlCol="0" anchor="ctr" anchorCtr="0">
            <a:normAutofit/>
          </a:bodyPr>
          <a:lstStyle>
            <a:lvl1pPr>
              <a:defRPr lang="en-US" dirty="0"/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4F51F65-E111-4656-83BE-CFCDE2DD6C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5BB40A-97BD-4BFB-B639-0BFF95FDE8B7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9FF82CB-2D17-4918-821E-485475CF24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B66589D-A056-4817-AE15-39D87FE131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  <p:sp>
        <p:nvSpPr>
          <p:cNvPr id="39" name="Freeform: Shape 38">
            <a:extLst>
              <a:ext uri="{FF2B5EF4-FFF2-40B4-BE49-F238E27FC236}">
                <a16:creationId xmlns:a16="http://schemas.microsoft.com/office/drawing/2014/main" id="{E489F067-39E1-4757-BC11-6169A343F2E1}"/>
              </a:ext>
            </a:extLst>
          </p:cNvPr>
          <p:cNvSpPr>
            <a:spLocks noChangeAspect="1"/>
          </p:cNvSpPr>
          <p:nvPr/>
        </p:nvSpPr>
        <p:spPr>
          <a:xfrm rot="18900000" flipV="1">
            <a:off x="-410727" y="3958416"/>
            <a:ext cx="3536330" cy="1853969"/>
          </a:xfrm>
          <a:custGeom>
            <a:avLst/>
            <a:gdLst>
              <a:gd name="connsiteX0" fmla="*/ 3536330 w 3536330"/>
              <a:gd name="connsiteY0" fmla="*/ 1853969 h 1853969"/>
              <a:gd name="connsiteX1" fmla="*/ 1682362 w 3536330"/>
              <a:gd name="connsiteY1" fmla="*/ 0 h 1853969"/>
              <a:gd name="connsiteX2" fmla="*/ 52157 w 3536330"/>
              <a:gd name="connsiteY2" fmla="*/ 970257 h 1853969"/>
              <a:gd name="connsiteX3" fmla="*/ 0 w 3536330"/>
              <a:gd name="connsiteY3" fmla="*/ 1078528 h 1853969"/>
              <a:gd name="connsiteX4" fmla="*/ 757215 w 3536330"/>
              <a:gd name="connsiteY4" fmla="*/ 1835743 h 1853969"/>
              <a:gd name="connsiteX5" fmla="*/ 774211 w 3536330"/>
              <a:gd name="connsiteY5" fmla="*/ 1667149 h 1853969"/>
              <a:gd name="connsiteX6" fmla="*/ 1682362 w 3536330"/>
              <a:gd name="connsiteY6" fmla="*/ 926985 h 1853969"/>
              <a:gd name="connsiteX7" fmla="*/ 2609345 w 3536330"/>
              <a:gd name="connsiteY7" fmla="*/ 1853969 h 185396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3536330" h="1853969">
                <a:moveTo>
                  <a:pt x="3536330" y="1853969"/>
                </a:moveTo>
                <a:cubicBezTo>
                  <a:pt x="3536330" y="830051"/>
                  <a:pt x="2706280" y="0"/>
                  <a:pt x="1682362" y="0"/>
                </a:cubicBezTo>
                <a:cubicBezTo>
                  <a:pt x="978418" y="0"/>
                  <a:pt x="366107" y="392328"/>
                  <a:pt x="52157" y="970257"/>
                </a:cubicBezTo>
                <a:lnTo>
                  <a:pt x="0" y="1078528"/>
                </a:lnTo>
                <a:lnTo>
                  <a:pt x="757215" y="1835743"/>
                </a:lnTo>
                <a:lnTo>
                  <a:pt x="774211" y="1667149"/>
                </a:lnTo>
                <a:cubicBezTo>
                  <a:pt x="860649" y="1244739"/>
                  <a:pt x="1234397" y="926985"/>
                  <a:pt x="1682362" y="926985"/>
                </a:cubicBezTo>
                <a:cubicBezTo>
                  <a:pt x="2194320" y="926985"/>
                  <a:pt x="2609345" y="1342010"/>
                  <a:pt x="2609345" y="1853969"/>
                </a:cubicBezTo>
                <a:close/>
              </a:path>
            </a:pathLst>
          </a:custGeom>
          <a:gradFill flip="none" rotWithShape="1">
            <a:gsLst>
              <a:gs pos="97000">
                <a:schemeClr val="bg2"/>
              </a:gs>
              <a:gs pos="31000">
                <a:schemeClr val="bg2">
                  <a:lumMod val="90000"/>
                  <a:lumOff val="10000"/>
                </a:schemeClr>
              </a:gs>
            </a:gsLst>
            <a:lin ang="15000000" scaled="0"/>
            <a:tileRect/>
          </a:gradFill>
          <a:ln>
            <a:noFill/>
          </a:ln>
          <a:effectLst>
            <a:innerShdw blurRad="355600" dist="101600" dir="16200000">
              <a:schemeClr val="accent1">
                <a:lumMod val="60000"/>
                <a:lumOff val="40000"/>
                <a:alpha val="80000"/>
              </a:scheme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sp>
        <p:nvSpPr>
          <p:cNvPr id="33" name="Freeform: Shape 32">
            <a:extLst>
              <a:ext uri="{FF2B5EF4-FFF2-40B4-BE49-F238E27FC236}">
                <a16:creationId xmlns:a16="http://schemas.microsoft.com/office/drawing/2014/main" id="{DD231011-607F-42F1-B2D9-2BA8E91CC6AF}"/>
              </a:ext>
            </a:extLst>
          </p:cNvPr>
          <p:cNvSpPr>
            <a:spLocks noChangeAspect="1"/>
          </p:cNvSpPr>
          <p:nvPr/>
        </p:nvSpPr>
        <p:spPr>
          <a:xfrm rot="18900000" flipV="1">
            <a:off x="-481151" y="3649708"/>
            <a:ext cx="3478701" cy="2164843"/>
          </a:xfrm>
          <a:custGeom>
            <a:avLst/>
            <a:gdLst>
              <a:gd name="connsiteX0" fmla="*/ 3478701 w 3478701"/>
              <a:gd name="connsiteY0" fmla="*/ 2164843 h 2164843"/>
              <a:gd name="connsiteX1" fmla="*/ 1624733 w 3478701"/>
              <a:gd name="connsiteY1" fmla="*/ 0 h 2164843"/>
              <a:gd name="connsiteX2" fmla="*/ 87393 w 3478701"/>
              <a:gd name="connsiteY2" fmla="*/ 954459 h 2164843"/>
              <a:gd name="connsiteX3" fmla="*/ 0 w 3478701"/>
              <a:gd name="connsiteY3" fmla="*/ 1122434 h 2164843"/>
              <a:gd name="connsiteX4" fmla="*/ 736015 w 3478701"/>
              <a:gd name="connsiteY4" fmla="*/ 1858449 h 2164843"/>
              <a:gd name="connsiteX5" fmla="*/ 739424 w 3478701"/>
              <a:gd name="connsiteY5" fmla="*/ 1842964 h 2164843"/>
              <a:gd name="connsiteX6" fmla="*/ 1624733 w 3478701"/>
              <a:gd name="connsiteY6" fmla="*/ 1082422 h 2164843"/>
              <a:gd name="connsiteX7" fmla="*/ 2551716 w 3478701"/>
              <a:gd name="connsiteY7" fmla="*/ 2164843 h 21648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3478701" h="2164843">
                <a:moveTo>
                  <a:pt x="3478701" y="2164843"/>
                </a:moveTo>
                <a:cubicBezTo>
                  <a:pt x="3478701" y="969234"/>
                  <a:pt x="2648651" y="0"/>
                  <a:pt x="1624733" y="0"/>
                </a:cubicBezTo>
                <a:cubicBezTo>
                  <a:pt x="984784" y="0"/>
                  <a:pt x="420564" y="378607"/>
                  <a:pt x="87393" y="954459"/>
                </a:cubicBezTo>
                <a:lnTo>
                  <a:pt x="0" y="1122434"/>
                </a:lnTo>
                <a:lnTo>
                  <a:pt x="736015" y="1858449"/>
                </a:lnTo>
                <a:lnTo>
                  <a:pt x="739424" y="1842964"/>
                </a:lnTo>
                <a:cubicBezTo>
                  <a:pt x="856791" y="1402344"/>
                  <a:pt x="1208766" y="1082422"/>
                  <a:pt x="1624733" y="1082422"/>
                </a:cubicBezTo>
                <a:cubicBezTo>
                  <a:pt x="2136692" y="1082422"/>
                  <a:pt x="2551716" y="1567038"/>
                  <a:pt x="2551716" y="2164843"/>
                </a:cubicBezTo>
                <a:close/>
              </a:path>
            </a:pathLst>
          </a:custGeom>
          <a:solidFill>
            <a:schemeClr val="bg2">
              <a:lumMod val="50000"/>
              <a:lumOff val="50000"/>
              <a:alpha val="40000"/>
            </a:schemeClr>
          </a:solidFill>
          <a:ln>
            <a:noFill/>
          </a:ln>
          <a:effectLst>
            <a:softEdge rad="38100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sp>
        <p:nvSpPr>
          <p:cNvPr id="24" name="Oval 23">
            <a:extLst>
              <a:ext uri="{FF2B5EF4-FFF2-40B4-BE49-F238E27FC236}">
                <a16:creationId xmlns:a16="http://schemas.microsoft.com/office/drawing/2014/main" id="{EC472EFA-56B5-4A41-8D4B-E9F37727F34D}"/>
              </a:ext>
            </a:extLst>
          </p:cNvPr>
          <p:cNvSpPr/>
          <p:nvPr/>
        </p:nvSpPr>
        <p:spPr>
          <a:xfrm rot="13500000" flipV="1">
            <a:off x="1512277" y="2840042"/>
            <a:ext cx="214196" cy="933178"/>
          </a:xfrm>
          <a:prstGeom prst="ellipse">
            <a:avLst/>
          </a:prstGeom>
          <a:solidFill>
            <a:schemeClr val="bg2">
              <a:lumMod val="90000"/>
              <a:lumOff val="10000"/>
            </a:schemeClr>
          </a:solidFill>
          <a:ln>
            <a:noFill/>
          </a:ln>
          <a:effectLst>
            <a:innerShdw blurRad="1270000" dist="2540000">
              <a:schemeClr val="accent1">
                <a:lumMod val="60000"/>
                <a:lumOff val="40000"/>
                <a:alpha val="0"/>
              </a:schemeClr>
            </a:inn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42" name="Oval 41">
            <a:extLst>
              <a:ext uri="{FF2B5EF4-FFF2-40B4-BE49-F238E27FC236}">
                <a16:creationId xmlns:a16="http://schemas.microsoft.com/office/drawing/2014/main" id="{33781B6C-21AD-489D-A3CB-522BB2AC543F}"/>
              </a:ext>
            </a:extLst>
          </p:cNvPr>
          <p:cNvSpPr>
            <a:spLocks noChangeAspect="1"/>
          </p:cNvSpPr>
          <p:nvPr/>
        </p:nvSpPr>
        <p:spPr>
          <a:xfrm>
            <a:off x="1780661" y="385236"/>
            <a:ext cx="1080000" cy="1080000"/>
          </a:xfrm>
          <a:prstGeom prst="ellipse">
            <a:avLst/>
          </a:prstGeom>
          <a:gradFill flip="none" rotWithShape="1">
            <a:gsLst>
              <a:gs pos="100000">
                <a:schemeClr val="bg2">
                  <a:lumMod val="50000"/>
                  <a:lumOff val="50000"/>
                </a:schemeClr>
              </a:gs>
              <a:gs pos="60000">
                <a:schemeClr val="bg2">
                  <a:lumMod val="100000"/>
                </a:schemeClr>
              </a:gs>
            </a:gsLst>
            <a:path path="circle">
              <a:fillToRect l="100000" b="100000"/>
            </a:path>
            <a:tileRect t="-100000" r="-100000"/>
          </a:gradFill>
          <a:ln>
            <a:noFill/>
          </a:ln>
          <a:effectLst>
            <a:innerShdw blurRad="254000" dist="127000" dir="2700000">
              <a:schemeClr val="accent1">
                <a:lumMod val="60000"/>
                <a:lumOff val="40000"/>
                <a:alpha val="40000"/>
              </a:schemeClr>
            </a:innerShdw>
            <a:softEdge rad="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grpSp>
        <p:nvGrpSpPr>
          <p:cNvPr id="51" name="Group 50">
            <a:extLst>
              <a:ext uri="{FF2B5EF4-FFF2-40B4-BE49-F238E27FC236}">
                <a16:creationId xmlns:a16="http://schemas.microsoft.com/office/drawing/2014/main" id="{01AD5B80-530E-44CD-8D4A-2796FB214CBF}"/>
              </a:ext>
            </a:extLst>
          </p:cNvPr>
          <p:cNvGrpSpPr/>
          <p:nvPr/>
        </p:nvGrpSpPr>
        <p:grpSpPr>
          <a:xfrm>
            <a:off x="623181" y="1514007"/>
            <a:ext cx="734257" cy="760506"/>
            <a:chOff x="5243759" y="1363788"/>
            <a:chExt cx="734257" cy="760506"/>
          </a:xfrm>
        </p:grpSpPr>
        <p:sp>
          <p:nvSpPr>
            <p:cNvPr id="52" name="Freeform 5">
              <a:extLst>
                <a:ext uri="{FF2B5EF4-FFF2-40B4-BE49-F238E27FC236}">
                  <a16:creationId xmlns:a16="http://schemas.microsoft.com/office/drawing/2014/main" id="{2F746AA8-9050-4515-9B17-BC8503685299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356930" y="1363788"/>
              <a:ext cx="621086" cy="364601"/>
            </a:xfrm>
            <a:custGeom>
              <a:avLst/>
              <a:gdLst>
                <a:gd name="T0" fmla="*/ 266 w 540"/>
                <a:gd name="T1" fmla="*/ 0 h 317"/>
                <a:gd name="T2" fmla="*/ 0 w 540"/>
                <a:gd name="T3" fmla="*/ 158 h 317"/>
                <a:gd name="T4" fmla="*/ 266 w 540"/>
                <a:gd name="T5" fmla="*/ 317 h 317"/>
                <a:gd name="T6" fmla="*/ 540 w 540"/>
                <a:gd name="T7" fmla="*/ 158 h 317"/>
                <a:gd name="T8" fmla="*/ 266 w 540"/>
                <a:gd name="T9" fmla="*/ 0 h 31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40" h="317">
                  <a:moveTo>
                    <a:pt x="266" y="0"/>
                  </a:moveTo>
                  <a:lnTo>
                    <a:pt x="0" y="158"/>
                  </a:lnTo>
                  <a:lnTo>
                    <a:pt x="266" y="317"/>
                  </a:lnTo>
                  <a:lnTo>
                    <a:pt x="540" y="158"/>
                  </a:lnTo>
                  <a:lnTo>
                    <a:pt x="266" y="0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0" scaled="0"/>
              <a:tileRect/>
            </a:gradFill>
            <a:ln>
              <a:noFill/>
            </a:ln>
            <a:effectLst>
              <a:innerShdw blurRad="254000">
                <a:schemeClr val="bg2">
                  <a:lumMod val="90000"/>
                  <a:lumOff val="1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53" name="Freeform 6">
              <a:extLst>
                <a:ext uri="{FF2B5EF4-FFF2-40B4-BE49-F238E27FC236}">
                  <a16:creationId xmlns:a16="http://schemas.microsoft.com/office/drawing/2014/main" id="{23EC1AC3-1698-46D5-80B7-F22F15E1A5E4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243759" y="1430747"/>
              <a:ext cx="305942" cy="538275"/>
            </a:xfrm>
            <a:custGeom>
              <a:avLst/>
              <a:gdLst>
                <a:gd name="T0" fmla="*/ 266 w 266"/>
                <a:gd name="T1" fmla="*/ 468 h 468"/>
                <a:gd name="T2" fmla="*/ 0 w 266"/>
                <a:gd name="T3" fmla="*/ 310 h 468"/>
                <a:gd name="T4" fmla="*/ 0 w 266"/>
                <a:gd name="T5" fmla="*/ 310 h 468"/>
                <a:gd name="T6" fmla="*/ 0 w 266"/>
                <a:gd name="T7" fmla="*/ 0 h 468"/>
                <a:gd name="T8" fmla="*/ 0 w 266"/>
                <a:gd name="T9" fmla="*/ 0 h 468"/>
                <a:gd name="T10" fmla="*/ 266 w 266"/>
                <a:gd name="T11" fmla="*/ 159 h 468"/>
                <a:gd name="T12" fmla="*/ 266 w 266"/>
                <a:gd name="T13" fmla="*/ 468 h 46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66" h="468">
                  <a:moveTo>
                    <a:pt x="266" y="468"/>
                  </a:moveTo>
                  <a:lnTo>
                    <a:pt x="0" y="310"/>
                  </a:lnTo>
                  <a:lnTo>
                    <a:pt x="0" y="310"/>
                  </a:lnTo>
                  <a:lnTo>
                    <a:pt x="0" y="0"/>
                  </a:lnTo>
                  <a:lnTo>
                    <a:pt x="0" y="0"/>
                  </a:lnTo>
                  <a:lnTo>
                    <a:pt x="266" y="159"/>
                  </a:lnTo>
                  <a:lnTo>
                    <a:pt x="266" y="468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19800000" scaled="0"/>
              <a:tileRect/>
            </a:gradFill>
            <a:ln>
              <a:noFill/>
            </a:ln>
            <a:effectLst>
              <a:innerShdw blurRad="254000">
                <a:schemeClr val="bg2">
                  <a:lumMod val="90000"/>
                  <a:lumOff val="1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54" name="Freeform 8">
              <a:extLst>
                <a:ext uri="{FF2B5EF4-FFF2-40B4-BE49-F238E27FC236}">
                  <a16:creationId xmlns:a16="http://schemas.microsoft.com/office/drawing/2014/main" id="{73766156-553C-46EB-93FA-4F37CC0FF5CF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508097" y="1586019"/>
              <a:ext cx="315144" cy="538275"/>
            </a:xfrm>
            <a:custGeom>
              <a:avLst/>
              <a:gdLst>
                <a:gd name="T0" fmla="*/ 274 w 274"/>
                <a:gd name="T1" fmla="*/ 0 h 468"/>
                <a:gd name="T2" fmla="*/ 274 w 274"/>
                <a:gd name="T3" fmla="*/ 310 h 468"/>
                <a:gd name="T4" fmla="*/ 274 w 274"/>
                <a:gd name="T5" fmla="*/ 310 h 468"/>
                <a:gd name="T6" fmla="*/ 0 w 274"/>
                <a:gd name="T7" fmla="*/ 468 h 468"/>
                <a:gd name="T8" fmla="*/ 0 w 274"/>
                <a:gd name="T9" fmla="*/ 159 h 468"/>
                <a:gd name="T10" fmla="*/ 274 w 274"/>
                <a:gd name="T11" fmla="*/ 0 h 468"/>
                <a:gd name="T12" fmla="*/ 274 w 274"/>
                <a:gd name="T13" fmla="*/ 0 h 46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74" h="468">
                  <a:moveTo>
                    <a:pt x="274" y="0"/>
                  </a:moveTo>
                  <a:lnTo>
                    <a:pt x="274" y="310"/>
                  </a:lnTo>
                  <a:lnTo>
                    <a:pt x="274" y="310"/>
                  </a:lnTo>
                  <a:lnTo>
                    <a:pt x="0" y="468"/>
                  </a:lnTo>
                  <a:lnTo>
                    <a:pt x="0" y="159"/>
                  </a:lnTo>
                  <a:lnTo>
                    <a:pt x="274" y="0"/>
                  </a:lnTo>
                  <a:lnTo>
                    <a:pt x="274" y="0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18000000" scaled="0"/>
              <a:tileRect/>
            </a:gradFill>
            <a:ln>
              <a:noFill/>
            </a:ln>
            <a:effectLst>
              <a:innerShdw blurRad="254000">
                <a:schemeClr val="accent1">
                  <a:lumMod val="60000"/>
                  <a:lumOff val="40000"/>
                  <a:alpha val="6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208960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B81B449-7B97-41DC-B23F-65EDCBD316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EE9E0E3-ECF6-4CFE-8698-AEFEBCECC3C0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C6B46D5-337B-4906-8412-4EEA3884FA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436F230-C9A7-407A-B923-873839C8D8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344187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>
            <a:extLst>
              <a:ext uri="{FF2B5EF4-FFF2-40B4-BE49-F238E27FC236}">
                <a16:creationId xmlns:a16="http://schemas.microsoft.com/office/drawing/2014/main" id="{778B0BE9-88B0-4883-9BA9-CD594C400EC1}"/>
              </a:ext>
            </a:extLst>
          </p:cNvPr>
          <p:cNvGrpSpPr/>
          <p:nvPr/>
        </p:nvGrpSpPr>
        <p:grpSpPr>
          <a:xfrm>
            <a:off x="4949631" y="5111861"/>
            <a:ext cx="1262947" cy="1335600"/>
            <a:chOff x="2678417" y="2427951"/>
            <a:chExt cx="1262947" cy="1335600"/>
          </a:xfrm>
        </p:grpSpPr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C59DCBF3-7AFA-4CD1-A918-BC6DDE674E6C}"/>
                </a:ext>
              </a:extLst>
            </p:cNvPr>
            <p:cNvSpPr>
              <a:spLocks noChangeAspect="1"/>
            </p:cNvSpPr>
            <p:nvPr/>
          </p:nvSpPr>
          <p:spPr>
            <a:xfrm rot="2700000">
              <a:off x="2769891" y="2336477"/>
              <a:ext cx="1080000" cy="1262947"/>
            </a:xfrm>
            <a:custGeom>
              <a:avLst/>
              <a:gdLst>
                <a:gd name="connsiteX0" fmla="*/ 540000 w 1080000"/>
                <a:gd name="connsiteY0" fmla="*/ 0 h 1262947"/>
                <a:gd name="connsiteX1" fmla="*/ 1080000 w 1080000"/>
                <a:gd name="connsiteY1" fmla="*/ 931034 h 1262947"/>
                <a:gd name="connsiteX2" fmla="*/ 1064374 w 1080000"/>
                <a:gd name="connsiteY2" fmla="*/ 931034 h 1262947"/>
                <a:gd name="connsiteX3" fmla="*/ 1069029 w 1080000"/>
                <a:gd name="connsiteY3" fmla="*/ 938533 h 1262947"/>
                <a:gd name="connsiteX4" fmla="*/ 1080000 w 1080000"/>
                <a:gd name="connsiteY4" fmla="*/ 992947 h 1262947"/>
                <a:gd name="connsiteX5" fmla="*/ 540000 w 1080000"/>
                <a:gd name="connsiteY5" fmla="*/ 1262947 h 1262947"/>
                <a:gd name="connsiteX6" fmla="*/ 0 w 1080000"/>
                <a:gd name="connsiteY6" fmla="*/ 992947 h 1262947"/>
                <a:gd name="connsiteX7" fmla="*/ 10971 w 1080000"/>
                <a:gd name="connsiteY7" fmla="*/ 938533 h 1262947"/>
                <a:gd name="connsiteX8" fmla="*/ 15626 w 1080000"/>
                <a:gd name="connsiteY8" fmla="*/ 931034 h 1262947"/>
                <a:gd name="connsiteX9" fmla="*/ 0 w 1080000"/>
                <a:gd name="connsiteY9" fmla="*/ 931034 h 1262947"/>
                <a:gd name="connsiteX0" fmla="*/ 540000 w 1080000"/>
                <a:gd name="connsiteY0" fmla="*/ 0 h 1262947"/>
                <a:gd name="connsiteX1" fmla="*/ 1080000 w 1080000"/>
                <a:gd name="connsiteY1" fmla="*/ 931034 h 1262947"/>
                <a:gd name="connsiteX2" fmla="*/ 1064374 w 1080000"/>
                <a:gd name="connsiteY2" fmla="*/ 931034 h 1262947"/>
                <a:gd name="connsiteX3" fmla="*/ 1069029 w 1080000"/>
                <a:gd name="connsiteY3" fmla="*/ 938533 h 1262947"/>
                <a:gd name="connsiteX4" fmla="*/ 1080000 w 1080000"/>
                <a:gd name="connsiteY4" fmla="*/ 992947 h 1262947"/>
                <a:gd name="connsiteX5" fmla="*/ 540000 w 1080000"/>
                <a:gd name="connsiteY5" fmla="*/ 1262947 h 1262947"/>
                <a:gd name="connsiteX6" fmla="*/ 0 w 1080000"/>
                <a:gd name="connsiteY6" fmla="*/ 992947 h 1262947"/>
                <a:gd name="connsiteX7" fmla="*/ 10971 w 1080000"/>
                <a:gd name="connsiteY7" fmla="*/ 938533 h 1262947"/>
                <a:gd name="connsiteX8" fmla="*/ 15626 w 1080000"/>
                <a:gd name="connsiteY8" fmla="*/ 931034 h 1262947"/>
                <a:gd name="connsiteX9" fmla="*/ 540000 w 1080000"/>
                <a:gd name="connsiteY9" fmla="*/ 0 h 1262947"/>
                <a:gd name="connsiteX0" fmla="*/ 540000 w 1080000"/>
                <a:gd name="connsiteY0" fmla="*/ 0 h 1262947"/>
                <a:gd name="connsiteX1" fmla="*/ 1064374 w 1080000"/>
                <a:gd name="connsiteY1" fmla="*/ 931034 h 1262947"/>
                <a:gd name="connsiteX2" fmla="*/ 1069029 w 1080000"/>
                <a:gd name="connsiteY2" fmla="*/ 938533 h 1262947"/>
                <a:gd name="connsiteX3" fmla="*/ 1080000 w 1080000"/>
                <a:gd name="connsiteY3" fmla="*/ 992947 h 1262947"/>
                <a:gd name="connsiteX4" fmla="*/ 540000 w 1080000"/>
                <a:gd name="connsiteY4" fmla="*/ 1262947 h 1262947"/>
                <a:gd name="connsiteX5" fmla="*/ 0 w 1080000"/>
                <a:gd name="connsiteY5" fmla="*/ 992947 h 1262947"/>
                <a:gd name="connsiteX6" fmla="*/ 10971 w 1080000"/>
                <a:gd name="connsiteY6" fmla="*/ 938533 h 1262947"/>
                <a:gd name="connsiteX7" fmla="*/ 15626 w 1080000"/>
                <a:gd name="connsiteY7" fmla="*/ 931034 h 1262947"/>
                <a:gd name="connsiteX8" fmla="*/ 540000 w 1080000"/>
                <a:gd name="connsiteY8" fmla="*/ 0 h 126294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1080000" h="1262947">
                  <a:moveTo>
                    <a:pt x="540000" y="0"/>
                  </a:moveTo>
                  <a:lnTo>
                    <a:pt x="1064374" y="931034"/>
                  </a:lnTo>
                  <a:lnTo>
                    <a:pt x="1069029" y="938533"/>
                  </a:lnTo>
                  <a:cubicBezTo>
                    <a:pt x="1076223" y="956109"/>
                    <a:pt x="1080000" y="974307"/>
                    <a:pt x="1080000" y="992947"/>
                  </a:cubicBezTo>
                  <a:cubicBezTo>
                    <a:pt x="1080000" y="1142064"/>
                    <a:pt x="838234" y="1262947"/>
                    <a:pt x="540000" y="1262947"/>
                  </a:cubicBezTo>
                  <a:cubicBezTo>
                    <a:pt x="241766" y="1262947"/>
                    <a:pt x="0" y="1142064"/>
                    <a:pt x="0" y="992947"/>
                  </a:cubicBezTo>
                  <a:cubicBezTo>
                    <a:pt x="0" y="974307"/>
                    <a:pt x="3778" y="956109"/>
                    <a:pt x="10971" y="938533"/>
                  </a:cubicBezTo>
                  <a:lnTo>
                    <a:pt x="15626" y="931034"/>
                  </a:lnTo>
                  <a:lnTo>
                    <a:pt x="540000" y="0"/>
                  </a:lnTo>
                  <a:close/>
                </a:path>
              </a:pathLst>
            </a:custGeom>
            <a:gradFill>
              <a:gsLst>
                <a:gs pos="60000">
                  <a:schemeClr val="bg2">
                    <a:lumMod val="90000"/>
                    <a:lumOff val="10000"/>
                  </a:schemeClr>
                </a:gs>
                <a:gs pos="30000">
                  <a:schemeClr val="bg2">
                    <a:lumMod val="90000"/>
                    <a:lumOff val="10000"/>
                  </a:schemeClr>
                </a:gs>
                <a:gs pos="40000">
                  <a:schemeClr val="bg2">
                    <a:lumMod val="75000"/>
                    <a:lumOff val="25000"/>
                  </a:schemeClr>
                </a:gs>
                <a:gs pos="100000">
                  <a:schemeClr val="bg2"/>
                </a:gs>
              </a:gsLst>
              <a:lin ang="600000" scaled="0"/>
            </a:gradFill>
            <a:ln>
              <a:noFill/>
            </a:ln>
            <a:effectLst>
              <a:innerShdw blurRad="254000" dist="101600" dir="2700000">
                <a:schemeClr val="accent1">
                  <a:lumMod val="60000"/>
                  <a:lumOff val="40000"/>
                  <a:alpha val="4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06964A02-96E1-4654-9187-DDDE7409F75B}"/>
                </a:ext>
              </a:extLst>
            </p:cNvPr>
            <p:cNvSpPr/>
            <p:nvPr/>
          </p:nvSpPr>
          <p:spPr>
            <a:xfrm rot="8100000">
              <a:off x="2784291" y="2683551"/>
              <a:ext cx="540000" cy="1080000"/>
            </a:xfrm>
            <a:prstGeom prst="ellipse">
              <a:avLst/>
            </a:prstGeom>
            <a:gradFill>
              <a:gsLst>
                <a:gs pos="100000">
                  <a:schemeClr val="bg2">
                    <a:lumMod val="90000"/>
                    <a:lumOff val="10000"/>
                  </a:schemeClr>
                </a:gs>
                <a:gs pos="50000">
                  <a:schemeClr val="bg2">
                    <a:lumMod val="95000"/>
                    <a:lumOff val="5000"/>
                  </a:schemeClr>
                </a:gs>
              </a:gsLst>
              <a:lin ang="5400000" scaled="0"/>
            </a:gradFill>
            <a:ln>
              <a:noFill/>
            </a:ln>
            <a:effectLst>
              <a:innerShdw blurRad="1270000" dist="2540000">
                <a:schemeClr val="accent1">
                  <a:lumMod val="60000"/>
                  <a:lumOff val="40000"/>
                  <a:alpha val="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BF3FF76C-A012-4CDA-8AE7-E941395571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0863" y="549275"/>
            <a:ext cx="11090275" cy="984885"/>
          </a:xfrm>
        </p:spPr>
        <p:txBody>
          <a:bodyPr anchor="t">
            <a:normAutofit/>
          </a:bodyPr>
          <a:lstStyle>
            <a:lvl1pPr>
              <a:lnSpc>
                <a:spcPct val="100000"/>
              </a:lnSpc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11A4C80-DC38-4641-924F-90D6078CF59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95775" y="1750060"/>
            <a:ext cx="7345362" cy="4342765"/>
          </a:xfrm>
        </p:spPr>
        <p:txBody>
          <a:bodyPr>
            <a:normAutofit/>
          </a:bodyPr>
          <a:lstStyle>
            <a:lvl1pPr>
              <a:defRPr sz="16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2C42771-D3A7-4072-85DC-B7C5E530E8A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50863" y="1750060"/>
            <a:ext cx="3565525" cy="434276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BD47AB1-6EB5-4E2C-B4A7-42DC643E9FF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51462FC-960E-4740-921F-B36862979F21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BA9D15F-B6ED-46E1-9840-0B625880EE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DAEB023-7A5E-4087-B75E-A38A80EE5D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7010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>
            <a:extLst>
              <a:ext uri="{FF2B5EF4-FFF2-40B4-BE49-F238E27FC236}">
                <a16:creationId xmlns:a16="http://schemas.microsoft.com/office/drawing/2014/main" id="{F98F1FBA-F8BB-42CF-8B3E-D19AAFEE96C1}"/>
              </a:ext>
            </a:extLst>
          </p:cNvPr>
          <p:cNvGrpSpPr/>
          <p:nvPr/>
        </p:nvGrpSpPr>
        <p:grpSpPr>
          <a:xfrm>
            <a:off x="334964" y="5115518"/>
            <a:ext cx="734257" cy="760506"/>
            <a:chOff x="5243759" y="1363788"/>
            <a:chExt cx="734257" cy="760506"/>
          </a:xfrm>
        </p:grpSpPr>
        <p:sp>
          <p:nvSpPr>
            <p:cNvPr id="18" name="Freeform 5">
              <a:extLst>
                <a:ext uri="{FF2B5EF4-FFF2-40B4-BE49-F238E27FC236}">
                  <a16:creationId xmlns:a16="http://schemas.microsoft.com/office/drawing/2014/main" id="{60EE09DD-C3DB-4266-BCC3-A765CFFBF379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356930" y="1363788"/>
              <a:ext cx="621086" cy="364601"/>
            </a:xfrm>
            <a:custGeom>
              <a:avLst/>
              <a:gdLst>
                <a:gd name="T0" fmla="*/ 266 w 540"/>
                <a:gd name="T1" fmla="*/ 0 h 317"/>
                <a:gd name="T2" fmla="*/ 0 w 540"/>
                <a:gd name="T3" fmla="*/ 158 h 317"/>
                <a:gd name="T4" fmla="*/ 266 w 540"/>
                <a:gd name="T5" fmla="*/ 317 h 317"/>
                <a:gd name="T6" fmla="*/ 540 w 540"/>
                <a:gd name="T7" fmla="*/ 158 h 317"/>
                <a:gd name="T8" fmla="*/ 266 w 540"/>
                <a:gd name="T9" fmla="*/ 0 h 31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40" h="317">
                  <a:moveTo>
                    <a:pt x="266" y="0"/>
                  </a:moveTo>
                  <a:lnTo>
                    <a:pt x="0" y="158"/>
                  </a:lnTo>
                  <a:lnTo>
                    <a:pt x="266" y="317"/>
                  </a:lnTo>
                  <a:lnTo>
                    <a:pt x="540" y="158"/>
                  </a:lnTo>
                  <a:lnTo>
                    <a:pt x="266" y="0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0" scaled="0"/>
              <a:tileRect/>
            </a:gradFill>
            <a:ln>
              <a:noFill/>
            </a:ln>
            <a:effectLst>
              <a:innerShdw blurRad="254000">
                <a:schemeClr val="bg2">
                  <a:lumMod val="90000"/>
                  <a:lumOff val="1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19" name="Freeform 6">
              <a:extLst>
                <a:ext uri="{FF2B5EF4-FFF2-40B4-BE49-F238E27FC236}">
                  <a16:creationId xmlns:a16="http://schemas.microsoft.com/office/drawing/2014/main" id="{5F301FE0-96DC-4EFB-BBEE-AED762C337C9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243759" y="1430747"/>
              <a:ext cx="305942" cy="538275"/>
            </a:xfrm>
            <a:custGeom>
              <a:avLst/>
              <a:gdLst>
                <a:gd name="T0" fmla="*/ 266 w 266"/>
                <a:gd name="T1" fmla="*/ 468 h 468"/>
                <a:gd name="T2" fmla="*/ 0 w 266"/>
                <a:gd name="T3" fmla="*/ 310 h 468"/>
                <a:gd name="T4" fmla="*/ 0 w 266"/>
                <a:gd name="T5" fmla="*/ 310 h 468"/>
                <a:gd name="T6" fmla="*/ 0 w 266"/>
                <a:gd name="T7" fmla="*/ 0 h 468"/>
                <a:gd name="T8" fmla="*/ 0 w 266"/>
                <a:gd name="T9" fmla="*/ 0 h 468"/>
                <a:gd name="T10" fmla="*/ 266 w 266"/>
                <a:gd name="T11" fmla="*/ 159 h 468"/>
                <a:gd name="T12" fmla="*/ 266 w 266"/>
                <a:gd name="T13" fmla="*/ 468 h 46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66" h="468">
                  <a:moveTo>
                    <a:pt x="266" y="468"/>
                  </a:moveTo>
                  <a:lnTo>
                    <a:pt x="0" y="310"/>
                  </a:lnTo>
                  <a:lnTo>
                    <a:pt x="0" y="310"/>
                  </a:lnTo>
                  <a:lnTo>
                    <a:pt x="0" y="0"/>
                  </a:lnTo>
                  <a:lnTo>
                    <a:pt x="0" y="0"/>
                  </a:lnTo>
                  <a:lnTo>
                    <a:pt x="266" y="159"/>
                  </a:lnTo>
                  <a:lnTo>
                    <a:pt x="266" y="468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19800000" scaled="0"/>
              <a:tileRect/>
            </a:gradFill>
            <a:ln>
              <a:noFill/>
            </a:ln>
            <a:effectLst>
              <a:innerShdw blurRad="254000">
                <a:schemeClr val="bg2">
                  <a:lumMod val="90000"/>
                  <a:lumOff val="1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20" name="Freeform 8">
              <a:extLst>
                <a:ext uri="{FF2B5EF4-FFF2-40B4-BE49-F238E27FC236}">
                  <a16:creationId xmlns:a16="http://schemas.microsoft.com/office/drawing/2014/main" id="{3BEAD276-8850-4C0C-9777-8537000D522A}"/>
                </a:ext>
              </a:extLst>
            </p:cNvPr>
            <p:cNvSpPr>
              <a:spLocks/>
            </p:cNvSpPr>
            <p:nvPr/>
          </p:nvSpPr>
          <p:spPr bwMode="auto">
            <a:xfrm rot="1800000">
              <a:off x="5508097" y="1586019"/>
              <a:ext cx="315144" cy="538275"/>
            </a:xfrm>
            <a:custGeom>
              <a:avLst/>
              <a:gdLst>
                <a:gd name="T0" fmla="*/ 274 w 274"/>
                <a:gd name="T1" fmla="*/ 0 h 468"/>
                <a:gd name="T2" fmla="*/ 274 w 274"/>
                <a:gd name="T3" fmla="*/ 310 h 468"/>
                <a:gd name="T4" fmla="*/ 274 w 274"/>
                <a:gd name="T5" fmla="*/ 310 h 468"/>
                <a:gd name="T6" fmla="*/ 0 w 274"/>
                <a:gd name="T7" fmla="*/ 468 h 468"/>
                <a:gd name="T8" fmla="*/ 0 w 274"/>
                <a:gd name="T9" fmla="*/ 159 h 468"/>
                <a:gd name="T10" fmla="*/ 274 w 274"/>
                <a:gd name="T11" fmla="*/ 0 h 468"/>
                <a:gd name="T12" fmla="*/ 274 w 274"/>
                <a:gd name="T13" fmla="*/ 0 h 46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74" h="468">
                  <a:moveTo>
                    <a:pt x="274" y="0"/>
                  </a:moveTo>
                  <a:lnTo>
                    <a:pt x="274" y="310"/>
                  </a:lnTo>
                  <a:lnTo>
                    <a:pt x="274" y="310"/>
                  </a:lnTo>
                  <a:lnTo>
                    <a:pt x="0" y="468"/>
                  </a:lnTo>
                  <a:lnTo>
                    <a:pt x="0" y="159"/>
                  </a:lnTo>
                  <a:lnTo>
                    <a:pt x="274" y="0"/>
                  </a:lnTo>
                  <a:lnTo>
                    <a:pt x="274" y="0"/>
                  </a:lnTo>
                  <a:close/>
                </a:path>
              </a:pathLst>
            </a:custGeom>
            <a:gradFill flip="none" rotWithShape="1">
              <a:gsLst>
                <a:gs pos="20000">
                  <a:schemeClr val="bg2">
                    <a:lumMod val="90000"/>
                    <a:lumOff val="10000"/>
                    <a:alpha val="20000"/>
                  </a:schemeClr>
                </a:gs>
                <a:gs pos="100000">
                  <a:schemeClr val="accent1">
                    <a:lumMod val="60000"/>
                    <a:lumOff val="40000"/>
                    <a:alpha val="20000"/>
                  </a:schemeClr>
                </a:gs>
              </a:gsLst>
              <a:lin ang="18000000" scaled="0"/>
              <a:tileRect/>
            </a:gradFill>
            <a:ln>
              <a:noFill/>
            </a:ln>
            <a:effectLst>
              <a:innerShdw blurRad="254000">
                <a:schemeClr val="accent1">
                  <a:lumMod val="60000"/>
                  <a:lumOff val="40000"/>
                  <a:alpha val="6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4E5EE0A0-B07E-479B-9684-4BD09FA4376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0863" y="575409"/>
            <a:ext cx="4500562" cy="984885"/>
          </a:xfrm>
        </p:spPr>
        <p:txBody>
          <a:bodyPr vert="horz" wrap="square" lIns="0" tIns="0" rIns="0" bIns="0" rtlCol="0" anchor="t" anchorCtr="0">
            <a:normAutofit/>
          </a:bodyPr>
          <a:lstStyle>
            <a:lvl1pPr>
              <a:defRPr lang="en-US" sz="3200" dirty="0"/>
            </a:lvl1pPr>
          </a:lstStyle>
          <a:p>
            <a:pPr lvl="0">
              <a:lnSpc>
                <a:spcPct val="100000"/>
              </a:lnSpc>
            </a:pPr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11893A9-3462-4F51-83AE-5D2F124B985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267324" y="575409"/>
            <a:ext cx="6373813" cy="5733316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BA9240C-79C0-4A88-A476-725DE1B9C28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50863" y="1776195"/>
            <a:ext cx="4500562" cy="4532530"/>
          </a:xfrm>
        </p:spPr>
        <p:txBody>
          <a:bodyPr anchor="t" anchorCtr="0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57D2D6F-49E8-4217-A908-2D9E4358358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0BC9E2-CB44-4C05-9BB5-496C18A241E0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91C4440-6B8D-4A24-A807-8B1302A3DF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6CFE189-E20B-4108-B290-2444243365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63130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879361-B9A1-48F2-9473-23DE30E2D15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0862" y="503906"/>
            <a:ext cx="11090275" cy="1333057"/>
          </a:xfrm>
        </p:spPr>
        <p:txBody>
          <a:bodyPr vert="horz" wrap="square" lIns="0" tIns="0" rIns="0" bIns="0" rtlCol="0" anchor="t" anchorCtr="0">
            <a:normAutofit/>
          </a:bodyPr>
          <a:lstStyle>
            <a:lvl1pPr>
              <a:defRPr lang="en-US" dirty="0"/>
            </a:lvl1pPr>
          </a:lstStyle>
          <a:p>
            <a:pPr lvl="0"/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D986779-C2F3-447D-85F7-F6B0E2C97DC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8661572-1A59-4E3B-BA65-3329E9468C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E2EBD84-71F4-4271-8C46-0D47C0A9B12E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FEF84F1-99FE-4F0B-9E76-F581C2C1B6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7B2D769-16B1-43C4-BF14-3175533511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72905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0E56583A-514F-4632-820D-E7EE236A465B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173CBBB-7DDC-4437-8C7D-22A1C352027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4C69EBF-DA20-4024-8006-B158D571E0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BAE0CE1-F450-4107-B2CB-17B18F8A3F4A}" type="datetime2">
              <a:rPr lang="en-US" smtClean="0"/>
              <a:t>Tuesday, November 3, 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DBAC8B9-14B5-4DF1-994D-AB47DB3BA0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Sample Footer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7876582-5F9B-4F5E-AAD5-D608CB68EA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BA1B0FB-D917-4C8C-928F-313BD683BF3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11602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8028302-E866-455D-8898-5362302754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50863" y="550800"/>
            <a:ext cx="11090275" cy="1333057"/>
          </a:xfrm>
          <a:prstGeom prst="rect">
            <a:avLst/>
          </a:prstGeom>
        </p:spPr>
        <p:txBody>
          <a:bodyPr vert="horz" wrap="square" lIns="0" tIns="0" rIns="0" bIns="0" rtlCol="0" anchor="t" anchorCtr="0">
            <a:normAutofit/>
          </a:bodyPr>
          <a:lstStyle/>
          <a:p>
            <a:pPr lvl="0">
              <a:lnSpc>
                <a:spcPct val="100000"/>
              </a:lnSpc>
            </a:pPr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C94E72B-F0CF-4BC4-B509-A1C4508BE43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50863" y="2113862"/>
            <a:ext cx="11091600" cy="3978963"/>
          </a:xfrm>
          <a:prstGeom prst="rect">
            <a:avLst/>
          </a:prstGeom>
        </p:spPr>
        <p:txBody>
          <a:bodyPr vert="horz" wrap="square" lIns="0" tIns="0" rIns="0" bIns="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4ACE49D-C22F-4540-AC09-E421D2A2EDB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50863" y="6507212"/>
            <a:ext cx="2628900" cy="153888"/>
          </a:xfrm>
          <a:prstGeom prst="rect">
            <a:avLst/>
          </a:prstGeom>
        </p:spPr>
        <p:txBody>
          <a:bodyPr vert="horz" wrap="square" lIns="0" tIns="0" rIns="0" bIns="0" rtlCol="0" anchor="ctr">
            <a:spAutoFit/>
          </a:bodyPr>
          <a:lstStyle>
            <a:lvl1pPr algn="l">
              <a:defRPr sz="900">
                <a:solidFill>
                  <a:schemeClr val="tx1">
                    <a:alpha val="80000"/>
                  </a:schemeClr>
                </a:solidFill>
              </a:defRPr>
            </a:lvl1pPr>
          </a:lstStyle>
          <a:p>
            <a:fld id="{246CB39B-5F4C-4A7E-9BE3-AAFD45576D16}" type="datetime2">
              <a:rPr lang="en-US" smtClean="0"/>
              <a:t>Tuesday, November 3, 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CD5C3BE-317E-49E8-82B5-C8A7EC9C8A7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359150" y="6507212"/>
            <a:ext cx="6379210" cy="153888"/>
          </a:xfrm>
          <a:prstGeom prst="rect">
            <a:avLst/>
          </a:prstGeom>
        </p:spPr>
        <p:txBody>
          <a:bodyPr vert="horz" wrap="square" lIns="0" tIns="0" rIns="0" bIns="0" rtlCol="0" anchor="ctr">
            <a:spAutoFit/>
          </a:bodyPr>
          <a:lstStyle>
            <a:lvl1pPr algn="l">
              <a:defRPr sz="900">
                <a:solidFill>
                  <a:schemeClr val="tx1">
                    <a:alpha val="80000"/>
                  </a:schemeClr>
                </a:solidFill>
              </a:defRPr>
            </a:lvl1pPr>
          </a:lstStyle>
          <a:p>
            <a:r>
              <a:rPr lang="en-US"/>
              <a:t>Sample Footer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5574E12-6C16-431F-B2CE-E4B15916BA0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48863" y="6507212"/>
            <a:ext cx="1692274" cy="153888"/>
          </a:xfrm>
          <a:prstGeom prst="rect">
            <a:avLst/>
          </a:prstGeom>
        </p:spPr>
        <p:txBody>
          <a:bodyPr vert="horz" wrap="square" lIns="0" tIns="0" rIns="0" bIns="0" rtlCol="0" anchor="ctr">
            <a:spAutoFit/>
          </a:bodyPr>
          <a:lstStyle>
            <a:lvl1pPr algn="r">
              <a:defRPr sz="900">
                <a:solidFill>
                  <a:schemeClr val="tx1">
                    <a:alpha val="80000"/>
                  </a:schemeClr>
                </a:solidFill>
              </a:defRPr>
            </a:lvl1pPr>
          </a:lstStyle>
          <a:p>
            <a:fld id="{DBA1B0FB-D917-4C8C-928F-313BD683BF3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06585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5" r:id="rId1"/>
    <p:sldLayoutId id="2147483676" r:id="rId2"/>
    <p:sldLayoutId id="2147483677" r:id="rId3"/>
    <p:sldLayoutId id="2147483678" r:id="rId4"/>
    <p:sldLayoutId id="2147483679" r:id="rId5"/>
    <p:sldLayoutId id="2147483680" r:id="rId6"/>
    <p:sldLayoutId id="2147483681" r:id="rId7"/>
    <p:sldLayoutId id="2147483682" r:id="rId8"/>
    <p:sldLayoutId id="2147483683" r:id="rId9"/>
    <p:sldLayoutId id="2147483684" r:id="rId10"/>
    <p:sldLayoutId id="2147483685" r:id="rId11"/>
  </p:sldLayoutIdLst>
  <p:hf sldNum="0" hdr="0" ftr="0" dt="0"/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lang="en-US" sz="4800" kern="1200" dirty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10000"/>
        </a:lnSpc>
        <a:spcBef>
          <a:spcPts val="1000"/>
        </a:spcBef>
        <a:spcAft>
          <a:spcPts val="800"/>
        </a:spcAft>
        <a:buFont typeface="Arial" panose="020B0604020202020204" pitchFamily="34" charset="0"/>
        <a:buChar char="•"/>
        <a:defRPr sz="2000" kern="120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10000"/>
        </a:lnSpc>
        <a:spcBef>
          <a:spcPts val="500"/>
        </a:spcBef>
        <a:spcAft>
          <a:spcPts val="800"/>
        </a:spcAft>
        <a:buFont typeface="Arial" panose="020B0604020202020204" pitchFamily="34" charset="0"/>
        <a:buChar char="•"/>
        <a:defRPr sz="1400" kern="120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10000"/>
        </a:lnSpc>
        <a:spcBef>
          <a:spcPts val="500"/>
        </a:spcBef>
        <a:spcAft>
          <a:spcPts val="800"/>
        </a:spcAft>
        <a:buFont typeface="Arial" panose="020B0604020202020204" pitchFamily="34" charset="0"/>
        <a:buChar char="•"/>
        <a:defRPr sz="1400" kern="120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10000"/>
        </a:lnSpc>
        <a:spcBef>
          <a:spcPts val="500"/>
        </a:spcBef>
        <a:spcAft>
          <a:spcPts val="800"/>
        </a:spcAft>
        <a:buFont typeface="Arial" panose="020B0604020202020204" pitchFamily="34" charset="0"/>
        <a:buChar char="•"/>
        <a:defRPr sz="1400" kern="120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10000"/>
        </a:lnSpc>
        <a:spcBef>
          <a:spcPts val="500"/>
        </a:spcBef>
        <a:spcAft>
          <a:spcPts val="800"/>
        </a:spcAft>
        <a:buFont typeface="Arial" panose="020B0604020202020204" pitchFamily="34" charset="0"/>
        <a:buChar char="•"/>
        <a:defRPr sz="1400" kern="1200">
          <a:solidFill>
            <a:schemeClr val="tx1">
              <a:alpha val="60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5" Type="http://schemas.openxmlformats.org/officeDocument/2006/relationships/image" Target="../media/image9.png"/><Relationship Id="rId4" Type="http://schemas.openxmlformats.org/officeDocument/2006/relationships/image" Target="../media/image8.jp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gif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1DB043B4-68C6-45B9-82AC-A5800EADB8D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63EADDE2-99DA-429A-BB5A-B0E439DDC33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50864" y="1051551"/>
            <a:ext cx="3565524" cy="2384898"/>
          </a:xfrm>
        </p:spPr>
        <p:txBody>
          <a:bodyPr anchor="b">
            <a:normAutofit fontScale="90000"/>
          </a:bodyPr>
          <a:lstStyle/>
          <a:p>
            <a:r>
              <a:rPr lang="ru-RU" sz="4800" dirty="0"/>
              <a:t>Великие гитаристы, исполнители и педагоги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79B63926-AE09-4283-BB79-596CC13FF89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39651" y="4861005"/>
            <a:ext cx="3930356" cy="932218"/>
          </a:xfrm>
        </p:spPr>
        <p:txBody>
          <a:bodyPr>
            <a:normAutofit fontScale="92500"/>
          </a:bodyPr>
          <a:lstStyle/>
          <a:p>
            <a:r>
              <a:rPr lang="ru-RU" sz="2000" dirty="0">
                <a:solidFill>
                  <a:schemeClr val="tx1">
                    <a:alpha val="60000"/>
                  </a:schemeClr>
                </a:solidFill>
              </a:rPr>
              <a:t>МБУ ДО «ДШИ с. Покровское» НР РО</a:t>
            </a:r>
          </a:p>
          <a:p>
            <a:r>
              <a:rPr lang="ru-RU" sz="2000" dirty="0">
                <a:solidFill>
                  <a:schemeClr val="tx1">
                    <a:alpha val="60000"/>
                  </a:schemeClr>
                </a:solidFill>
              </a:rPr>
              <a:t>преподаватель Рябченко Е.Г.</a:t>
            </a:r>
          </a:p>
        </p:txBody>
      </p:sp>
      <p:grpSp>
        <p:nvGrpSpPr>
          <p:cNvPr id="11" name="Group 10">
            <a:extLst>
              <a:ext uri="{FF2B5EF4-FFF2-40B4-BE49-F238E27FC236}">
                <a16:creationId xmlns:a16="http://schemas.microsoft.com/office/drawing/2014/main" id="{4592A8CB-0B0A-43A5-86F4-712B0C46967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341850" y="444676"/>
            <a:ext cx="667802" cy="631474"/>
            <a:chOff x="10478914" y="1506691"/>
            <a:chExt cx="667802" cy="631474"/>
          </a:xfrm>
        </p:grpSpPr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4C63B2AC-3D19-416D-A37F-2DDA8A36513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 noChangeAspect="1"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8100000">
              <a:off x="10606715" y="1506691"/>
              <a:ext cx="540001" cy="631474"/>
            </a:xfrm>
            <a:custGeom>
              <a:avLst/>
              <a:gdLst>
                <a:gd name="connsiteX0" fmla="*/ 540000 w 1080000"/>
                <a:gd name="connsiteY0" fmla="*/ 0 h 1262947"/>
                <a:gd name="connsiteX1" fmla="*/ 1080000 w 1080000"/>
                <a:gd name="connsiteY1" fmla="*/ 931034 h 1262947"/>
                <a:gd name="connsiteX2" fmla="*/ 1064374 w 1080000"/>
                <a:gd name="connsiteY2" fmla="*/ 931034 h 1262947"/>
                <a:gd name="connsiteX3" fmla="*/ 1069029 w 1080000"/>
                <a:gd name="connsiteY3" fmla="*/ 938533 h 1262947"/>
                <a:gd name="connsiteX4" fmla="*/ 1080000 w 1080000"/>
                <a:gd name="connsiteY4" fmla="*/ 992947 h 1262947"/>
                <a:gd name="connsiteX5" fmla="*/ 540000 w 1080000"/>
                <a:gd name="connsiteY5" fmla="*/ 1262947 h 1262947"/>
                <a:gd name="connsiteX6" fmla="*/ 0 w 1080000"/>
                <a:gd name="connsiteY6" fmla="*/ 992947 h 1262947"/>
                <a:gd name="connsiteX7" fmla="*/ 10971 w 1080000"/>
                <a:gd name="connsiteY7" fmla="*/ 938533 h 1262947"/>
                <a:gd name="connsiteX8" fmla="*/ 15626 w 1080000"/>
                <a:gd name="connsiteY8" fmla="*/ 931034 h 1262947"/>
                <a:gd name="connsiteX9" fmla="*/ 0 w 1080000"/>
                <a:gd name="connsiteY9" fmla="*/ 931034 h 1262947"/>
                <a:gd name="connsiteX0" fmla="*/ 540000 w 1080000"/>
                <a:gd name="connsiteY0" fmla="*/ 0 h 1262947"/>
                <a:gd name="connsiteX1" fmla="*/ 1080000 w 1080000"/>
                <a:gd name="connsiteY1" fmla="*/ 931034 h 1262947"/>
                <a:gd name="connsiteX2" fmla="*/ 1064374 w 1080000"/>
                <a:gd name="connsiteY2" fmla="*/ 931034 h 1262947"/>
                <a:gd name="connsiteX3" fmla="*/ 1069029 w 1080000"/>
                <a:gd name="connsiteY3" fmla="*/ 938533 h 1262947"/>
                <a:gd name="connsiteX4" fmla="*/ 1080000 w 1080000"/>
                <a:gd name="connsiteY4" fmla="*/ 992947 h 1262947"/>
                <a:gd name="connsiteX5" fmla="*/ 540000 w 1080000"/>
                <a:gd name="connsiteY5" fmla="*/ 1262947 h 1262947"/>
                <a:gd name="connsiteX6" fmla="*/ 0 w 1080000"/>
                <a:gd name="connsiteY6" fmla="*/ 992947 h 1262947"/>
                <a:gd name="connsiteX7" fmla="*/ 10971 w 1080000"/>
                <a:gd name="connsiteY7" fmla="*/ 938533 h 1262947"/>
                <a:gd name="connsiteX8" fmla="*/ 15626 w 1080000"/>
                <a:gd name="connsiteY8" fmla="*/ 931034 h 1262947"/>
                <a:gd name="connsiteX9" fmla="*/ 540000 w 1080000"/>
                <a:gd name="connsiteY9" fmla="*/ 0 h 1262947"/>
                <a:gd name="connsiteX0" fmla="*/ 540000 w 1080000"/>
                <a:gd name="connsiteY0" fmla="*/ 0 h 1262947"/>
                <a:gd name="connsiteX1" fmla="*/ 1064374 w 1080000"/>
                <a:gd name="connsiteY1" fmla="*/ 931034 h 1262947"/>
                <a:gd name="connsiteX2" fmla="*/ 1069029 w 1080000"/>
                <a:gd name="connsiteY2" fmla="*/ 938533 h 1262947"/>
                <a:gd name="connsiteX3" fmla="*/ 1080000 w 1080000"/>
                <a:gd name="connsiteY3" fmla="*/ 992947 h 1262947"/>
                <a:gd name="connsiteX4" fmla="*/ 540000 w 1080000"/>
                <a:gd name="connsiteY4" fmla="*/ 1262947 h 1262947"/>
                <a:gd name="connsiteX5" fmla="*/ 0 w 1080000"/>
                <a:gd name="connsiteY5" fmla="*/ 992947 h 1262947"/>
                <a:gd name="connsiteX6" fmla="*/ 10971 w 1080000"/>
                <a:gd name="connsiteY6" fmla="*/ 938533 h 1262947"/>
                <a:gd name="connsiteX7" fmla="*/ 15626 w 1080000"/>
                <a:gd name="connsiteY7" fmla="*/ 931034 h 1262947"/>
                <a:gd name="connsiteX8" fmla="*/ 540000 w 1080000"/>
                <a:gd name="connsiteY8" fmla="*/ 0 h 126294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1080000" h="1262947">
                  <a:moveTo>
                    <a:pt x="540000" y="0"/>
                  </a:moveTo>
                  <a:lnTo>
                    <a:pt x="1064374" y="931034"/>
                  </a:lnTo>
                  <a:lnTo>
                    <a:pt x="1069029" y="938533"/>
                  </a:lnTo>
                  <a:cubicBezTo>
                    <a:pt x="1076223" y="956109"/>
                    <a:pt x="1080000" y="974307"/>
                    <a:pt x="1080000" y="992947"/>
                  </a:cubicBezTo>
                  <a:cubicBezTo>
                    <a:pt x="1080000" y="1142064"/>
                    <a:pt x="838234" y="1262947"/>
                    <a:pt x="540000" y="1262947"/>
                  </a:cubicBezTo>
                  <a:cubicBezTo>
                    <a:pt x="241766" y="1262947"/>
                    <a:pt x="0" y="1142064"/>
                    <a:pt x="0" y="992947"/>
                  </a:cubicBezTo>
                  <a:cubicBezTo>
                    <a:pt x="0" y="974307"/>
                    <a:pt x="3778" y="956109"/>
                    <a:pt x="10971" y="938533"/>
                  </a:cubicBezTo>
                  <a:lnTo>
                    <a:pt x="15626" y="931034"/>
                  </a:lnTo>
                  <a:lnTo>
                    <a:pt x="540000" y="0"/>
                  </a:lnTo>
                  <a:close/>
                </a:path>
              </a:pathLst>
            </a:custGeom>
            <a:gradFill>
              <a:gsLst>
                <a:gs pos="60000">
                  <a:schemeClr val="bg2">
                    <a:lumMod val="90000"/>
                    <a:lumOff val="10000"/>
                  </a:schemeClr>
                </a:gs>
                <a:gs pos="30000">
                  <a:schemeClr val="bg2">
                    <a:lumMod val="90000"/>
                    <a:lumOff val="10000"/>
                  </a:schemeClr>
                </a:gs>
                <a:gs pos="40000">
                  <a:schemeClr val="bg2">
                    <a:lumMod val="80000"/>
                    <a:lumOff val="20000"/>
                  </a:schemeClr>
                </a:gs>
                <a:gs pos="100000">
                  <a:schemeClr val="bg2"/>
                </a:gs>
              </a:gsLst>
              <a:lin ang="600000" scaled="0"/>
            </a:gradFill>
            <a:ln>
              <a:noFill/>
            </a:ln>
            <a:effectLst>
              <a:innerShdw blurRad="101600" dist="50800" dir="7320000">
                <a:schemeClr val="accent1">
                  <a:lumMod val="60000"/>
                  <a:lumOff val="40000"/>
                  <a:alpha val="2000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8A474391-1271-45F9-A39C-8641371ABC3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3500000">
              <a:off x="10613915" y="1424627"/>
              <a:ext cx="270000" cy="540001"/>
            </a:xfrm>
            <a:prstGeom prst="ellipse">
              <a:avLst/>
            </a:prstGeom>
            <a:solidFill>
              <a:schemeClr val="bg2">
                <a:lumMod val="90000"/>
                <a:lumOff val="10000"/>
              </a:schemeClr>
            </a:solidFill>
            <a:ln>
              <a:noFill/>
            </a:ln>
            <a:effectLst>
              <a:innerShdw blurRad="1270000" dist="2540000">
                <a:schemeClr val="accent1">
                  <a:lumMod val="60000"/>
                  <a:lumOff val="40000"/>
                  <a:alpha val="0"/>
                </a:schemeClr>
              </a:inn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  <p:pic>
        <p:nvPicPr>
          <p:cNvPr id="4" name="Picture 3">
            <a:extLst>
              <a:ext uri="{FF2B5EF4-FFF2-40B4-BE49-F238E27FC236}">
                <a16:creationId xmlns:a16="http://schemas.microsoft.com/office/drawing/2014/main" id="{0FE4EDC8-41BF-4E1B-BE98-9545146F875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2727" r="14774" b="-1"/>
          <a:stretch/>
        </p:blipFill>
        <p:spPr>
          <a:xfrm>
            <a:off x="4743450" y="10"/>
            <a:ext cx="7448551" cy="6857990"/>
          </a:xfrm>
          <a:custGeom>
            <a:avLst/>
            <a:gdLst/>
            <a:ahLst/>
            <a:cxnLst/>
            <a:rect l="l" t="t" r="r" b="b"/>
            <a:pathLst>
              <a:path w="7448551" h="6858000">
                <a:moveTo>
                  <a:pt x="0" y="0"/>
                </a:moveTo>
                <a:lnTo>
                  <a:pt x="7448551" y="0"/>
                </a:lnTo>
                <a:lnTo>
                  <a:pt x="7448551" y="6858000"/>
                </a:lnTo>
                <a:lnTo>
                  <a:pt x="0" y="6858000"/>
                </a:lnTo>
                <a:close/>
              </a:path>
            </a:pathLst>
          </a:cu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41AC6C06-99FE-4BA1-BC82-8406A424CD6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5773729"/>
            <a:ext cx="12192000" cy="1084271"/>
          </a:xfrm>
          <a:prstGeom prst="rect">
            <a:avLst/>
          </a:prstGeom>
          <a:gradFill flip="none" rotWithShape="1">
            <a:gsLst>
              <a:gs pos="90000">
                <a:schemeClr val="bg2">
                  <a:alpha val="60000"/>
                </a:schemeClr>
              </a:gs>
              <a:gs pos="28000">
                <a:schemeClr val="bg2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7AEC842D-C905-4DEA-B1C3-CA51995C572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121219" y="5433223"/>
            <a:ext cx="360000" cy="360000"/>
          </a:xfrm>
          <a:prstGeom prst="ellipse">
            <a:avLst/>
          </a:prstGeom>
          <a:gradFill flip="none" rotWithShape="1">
            <a:gsLst>
              <a:gs pos="100000">
                <a:schemeClr val="bg2">
                  <a:lumMod val="50000"/>
                  <a:lumOff val="50000"/>
                </a:schemeClr>
              </a:gs>
              <a:gs pos="60000">
                <a:schemeClr val="bg2"/>
              </a:gs>
            </a:gsLst>
            <a:path path="circle">
              <a:fillToRect l="100000" b="100000"/>
            </a:path>
            <a:tileRect t="-100000" r="-100000"/>
          </a:gradFill>
          <a:ln>
            <a:noFill/>
          </a:ln>
          <a:effectLst>
            <a:innerShdw blurRad="127000" dist="63500" dir="2700000">
              <a:schemeClr val="accent1">
                <a:lumMod val="60000"/>
                <a:lumOff val="40000"/>
                <a:alpha val="20000"/>
              </a:schemeClr>
            </a:innerShdw>
            <a:softEdge rad="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382799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>
            <a:extLst>
              <a:ext uri="{FF2B5EF4-FFF2-40B4-BE49-F238E27FC236}">
                <a16:creationId xmlns:a16="http://schemas.microsoft.com/office/drawing/2014/main" id="{FFFB09EF-F6A4-4159-9AFA-E82163A691A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94494" y="578014"/>
            <a:ext cx="7533315" cy="171218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2800" dirty="0">
                <a:latin typeface="Monotype Corsiva" panose="03010101010201010101" pitchFamily="66" charset="0"/>
              </a:rPr>
              <a:t>„Гитара — это как хороший друг, легко перенести из комнаты в комнату, из дома в дом. Если вы играете на гитаре, вы полностью счастливы.“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51219BC-9639-47E7-AEE9-89B66A8E0A14}"/>
              </a:ext>
            </a:extLst>
          </p:cNvPr>
          <p:cNvSpPr txBox="1"/>
          <p:nvPr/>
        </p:nvSpPr>
        <p:spPr>
          <a:xfrm>
            <a:off x="5670958" y="2120917"/>
            <a:ext cx="605685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600" dirty="0"/>
              <a:t>Пит Таунсенд, британский рок-гитарист, лидер группы </a:t>
            </a:r>
            <a:r>
              <a:rPr lang="en-US" sz="1600" dirty="0"/>
              <a:t>The Who</a:t>
            </a:r>
            <a:endParaRPr lang="ru-RU" sz="1600" dirty="0"/>
          </a:p>
        </p:txBody>
      </p:sp>
    </p:spTree>
    <p:extLst>
      <p:ext uri="{BB962C8B-B14F-4D97-AF65-F5344CB8AC3E}">
        <p14:creationId xmlns:p14="http://schemas.microsoft.com/office/powerpoint/2010/main" val="31515045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4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92CA50CA-42A4-4F22-859A-98E6AFD6C8B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Как появилась гитара? Гипотезы</a:t>
            </a:r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B9C3B78E-FC75-40AD-9A1F-240B83212B9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439069"/>
            <a:ext cx="1522543" cy="1779777"/>
          </a:xfr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76985D4-103C-4740-BCDF-F77B9A1C2078}"/>
              </a:ext>
            </a:extLst>
          </p:cNvPr>
          <p:cNvSpPr txBox="1"/>
          <p:nvPr/>
        </p:nvSpPr>
        <p:spPr>
          <a:xfrm>
            <a:off x="2432807" y="1694576"/>
            <a:ext cx="499983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По одной из гипотез, прародитель всех гитаристов извлек звук из музыкального инструмента, изготовленного из панциря черепахи с натянутыми в воздухе фибрами…</a:t>
            </a:r>
          </a:p>
        </p:txBody>
      </p:sp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20746A71-FFA7-4730-8EE3-52B0DD3040F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91479" y="3218846"/>
            <a:ext cx="2450983" cy="1838237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30A206DF-7305-44E6-83C9-3DAD66D104EC}"/>
              </a:ext>
            </a:extLst>
          </p:cNvPr>
          <p:cNvSpPr txBox="1"/>
          <p:nvPr/>
        </p:nvSpPr>
        <p:spPr>
          <a:xfrm>
            <a:off x="3993160" y="3429000"/>
            <a:ext cx="5198319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ru-RU" dirty="0"/>
              <a:t>…согласно другой версии, гитара обязана своим происхождением луку. Издаваемый тетивой при выстреле характерный звук  мог навести древнего охотника на идею создать инструмент не для войны, а для вдохновенной музыки.</a:t>
            </a:r>
          </a:p>
        </p:txBody>
      </p:sp>
    </p:spTree>
    <p:extLst>
      <p:ext uri="{BB962C8B-B14F-4D97-AF65-F5344CB8AC3E}">
        <p14:creationId xmlns:p14="http://schemas.microsoft.com/office/powerpoint/2010/main" val="18227683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9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83962EF-3197-46D9-A903-69245C5D31C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Как появилась гитара?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0991CA6-FC59-40E0-BC4A-0779E328D36B}"/>
              </a:ext>
            </a:extLst>
          </p:cNvPr>
          <p:cNvSpPr txBox="1"/>
          <p:nvPr/>
        </p:nvSpPr>
        <p:spPr>
          <a:xfrm>
            <a:off x="549538" y="1486992"/>
            <a:ext cx="1047359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Достоверно известно, что гитара как инструмент родилась за 3000 лет до Христианской эры. А уже в Средние века гитару называли по-разному разные народы: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DFCCC7D-4FDD-46C9-A913-38943751521C}"/>
              </a:ext>
            </a:extLst>
          </p:cNvPr>
          <p:cNvSpPr txBox="1"/>
          <p:nvPr/>
        </p:nvSpPr>
        <p:spPr>
          <a:xfrm>
            <a:off x="1577130" y="2743200"/>
            <a:ext cx="11912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Кратта</a:t>
            </a:r>
            <a:endParaRPr lang="ru-RU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B1EBFEF-53B4-4585-B457-3564AFCA5F6E}"/>
              </a:ext>
            </a:extLst>
          </p:cNvPr>
          <p:cNvSpPr txBox="1"/>
          <p:nvPr/>
        </p:nvSpPr>
        <p:spPr>
          <a:xfrm>
            <a:off x="4282579" y="3657877"/>
            <a:ext cx="168339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Гридара</a:t>
            </a:r>
            <a:r>
              <a:rPr lang="ru-RU" dirty="0"/>
              <a:t> </a:t>
            </a:r>
            <a:r>
              <a:rPr lang="ru-RU" dirty="0" err="1"/>
              <a:t>Лауд</a:t>
            </a:r>
            <a:endParaRPr lang="ru-RU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D075CE8-5C2E-4E2B-8180-29389DD0503C}"/>
              </a:ext>
            </a:extLst>
          </p:cNvPr>
          <p:cNvSpPr txBox="1"/>
          <p:nvPr/>
        </p:nvSpPr>
        <p:spPr>
          <a:xfrm>
            <a:off x="2325148" y="4027209"/>
            <a:ext cx="11912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Вигуэла</a:t>
            </a:r>
            <a:endParaRPr lang="ru-RU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9DEADED-32BC-4DE9-B41E-69E0F7223B48}"/>
              </a:ext>
            </a:extLst>
          </p:cNvPr>
          <p:cNvSpPr txBox="1"/>
          <p:nvPr/>
        </p:nvSpPr>
        <p:spPr>
          <a:xfrm>
            <a:off x="5294851" y="2622954"/>
            <a:ext cx="11912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Ротта</a:t>
            </a:r>
            <a:endParaRPr lang="ru-RU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5CB69C3-2CA8-4671-BB5F-065A28708884}"/>
              </a:ext>
            </a:extLst>
          </p:cNvPr>
          <p:cNvSpPr txBox="1"/>
          <p:nvPr/>
        </p:nvSpPr>
        <p:spPr>
          <a:xfrm>
            <a:off x="7186568" y="3040685"/>
            <a:ext cx="11912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Псалтер</a:t>
            </a:r>
            <a:endParaRPr lang="ru-RU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CEB6032-5903-44DF-9091-3371AE2D6671}"/>
              </a:ext>
            </a:extLst>
          </p:cNvPr>
          <p:cNvSpPr txBox="1"/>
          <p:nvPr/>
        </p:nvSpPr>
        <p:spPr>
          <a:xfrm>
            <a:off x="7959753" y="4142763"/>
            <a:ext cx="11912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Пандура</a:t>
            </a:r>
            <a:endParaRPr lang="ru-RU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4ED516C2-6957-4E31-BC37-EAEE551D8886}"/>
              </a:ext>
            </a:extLst>
          </p:cNvPr>
          <p:cNvSpPr txBox="1"/>
          <p:nvPr/>
        </p:nvSpPr>
        <p:spPr>
          <a:xfrm>
            <a:off x="6209252" y="4724678"/>
            <a:ext cx="11912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Цитара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2434564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 advClick="0" advTm="5000"/>
    </mc:Choice>
    <mc:Fallback xmlns="">
      <p:transition advClick="0" advTm="5000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4" presetClass="exit" presetSubtype="1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randombar(horizontal)">
                                      <p:cBhvr>
                                        <p:cTn id="4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0" presetID="14" presetClass="exit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randombar(horizontal)">
                                      <p:cBhvr>
                                        <p:cTn id="5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4" presetClass="exit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randombar(horizontal)">
                                      <p:cBhvr>
                                        <p:cTn id="5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6" presetID="14" presetClass="exit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randombar(horizontal)">
                                      <p:cBhvr>
                                        <p:cTn id="5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4" presetClass="exit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randombar(horizontal)">
                                      <p:cBhvr>
                                        <p:cTn id="6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2" presetID="14" presetClass="exit" presetSubtype="1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randombar(horizontal)">
                                      <p:cBhvr>
                                        <p:cTn id="63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7" grpId="1"/>
      <p:bldP spid="8" grpId="0"/>
      <p:bldP spid="8" grpId="1"/>
      <p:bldP spid="9" grpId="0"/>
      <p:bldP spid="9" grpId="1"/>
      <p:bldP spid="10" grpId="0"/>
      <p:bldP spid="10" grpId="1"/>
      <p:bldP spid="11" grpId="0"/>
      <p:bldP spid="11" grpId="1"/>
      <p:bldP spid="12" grpId="0"/>
      <p:bldP spid="12" grpId="1"/>
      <p:bldP spid="14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83962EF-3197-46D9-A903-69245C5D31C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Как появилась гитара?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0991CA6-FC59-40E0-BC4A-0779E328D36B}"/>
              </a:ext>
            </a:extLst>
          </p:cNvPr>
          <p:cNvSpPr txBox="1"/>
          <p:nvPr/>
        </p:nvSpPr>
        <p:spPr>
          <a:xfrm>
            <a:off x="549538" y="1486992"/>
            <a:ext cx="1047359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Достоверно известно, что гитара как инструмент родилась за 3000 лет до Христианской эры. А уже в Средние века гитару называли по-разному разные народы: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4ED516C2-6957-4E31-BC37-EAEE551D8886}"/>
              </a:ext>
            </a:extLst>
          </p:cNvPr>
          <p:cNvSpPr txBox="1"/>
          <p:nvPr/>
        </p:nvSpPr>
        <p:spPr>
          <a:xfrm>
            <a:off x="6209252" y="4724678"/>
            <a:ext cx="11912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Цитара</a:t>
            </a:r>
            <a:endParaRPr lang="ru-RU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58A5926-4CB5-4181-A74D-F77A4CAECD62}"/>
              </a:ext>
            </a:extLst>
          </p:cNvPr>
          <p:cNvSpPr txBox="1"/>
          <p:nvPr/>
        </p:nvSpPr>
        <p:spPr>
          <a:xfrm>
            <a:off x="2441196" y="2466363"/>
            <a:ext cx="821282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- это название сменилось на «Гитару» только в 12 веке. 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84E22455-5C0F-483E-8BCE-38107BE1F6A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27522" y="2357305"/>
            <a:ext cx="2314810" cy="30913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9672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2.91667E-6 -7.40741E-7 L -0.42591 -0.32917 " pathEditMode="relative" rAng="0" ptsTypes="AA">
                                      <p:cBhvr>
                                        <p:cTn id="6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1302" y="-1645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CA773186-B65D-4F3F-9A29-478FFB22E8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Лютня против гитары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25150E8-562A-46C4-B3F2-252B20D06179}"/>
              </a:ext>
            </a:extLst>
          </p:cNvPr>
          <p:cNvSpPr txBox="1"/>
          <p:nvPr/>
        </p:nvSpPr>
        <p:spPr>
          <a:xfrm>
            <a:off x="1040235" y="1419610"/>
            <a:ext cx="814571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В 18 веке началась борьба за преобладание: два родственных инструмента, которые поклонники любят с одинаковым фанатизмом, оспаривают друг у друга право на существование…</a:t>
            </a:r>
          </a:p>
        </p:txBody>
      </p:sp>
      <p:pic>
        <p:nvPicPr>
          <p:cNvPr id="6" name="Рисунок 5">
            <a:extLst>
              <a:ext uri="{FF2B5EF4-FFF2-40B4-BE49-F238E27FC236}">
                <a16:creationId xmlns:a16="http://schemas.microsoft.com/office/drawing/2014/main" id="{1EFE16E0-043B-4B34-8F07-A2631282A04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20375" y="2342940"/>
            <a:ext cx="1535192" cy="1987221"/>
          </a:xfrm>
          <a:prstGeom prst="rect">
            <a:avLst/>
          </a:prstGeom>
        </p:spPr>
      </p:pic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8892E838-2602-4B46-8DAA-86AA55E4079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47809" y="2342940"/>
            <a:ext cx="1962688" cy="1987222"/>
          </a:xfrm>
          <a:prstGeom prst="rect">
            <a:avLst/>
          </a:prstGeom>
        </p:spPr>
      </p:pic>
      <p:sp>
        <p:nvSpPr>
          <p:cNvPr id="13" name="Прямоугольник 12">
            <a:extLst>
              <a:ext uri="{FF2B5EF4-FFF2-40B4-BE49-F238E27FC236}">
                <a16:creationId xmlns:a16="http://schemas.microsoft.com/office/drawing/2014/main" id="{01754A88-0EB0-4C2D-8050-66905CC66370}"/>
              </a:ext>
            </a:extLst>
          </p:cNvPr>
          <p:cNvSpPr/>
          <p:nvPr/>
        </p:nvSpPr>
        <p:spPr>
          <a:xfrm>
            <a:off x="5324634" y="2874885"/>
            <a:ext cx="954107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0" dirty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</a:rPr>
              <a:t>VS</a:t>
            </a:r>
            <a:endParaRPr lang="ru-RU" sz="5400" b="1" cap="none" spc="0" dirty="0">
              <a:ln w="13462">
                <a:solidFill>
                  <a:schemeClr val="bg1"/>
                </a:solidFill>
                <a:prstDash val="solid"/>
              </a:ln>
              <a:solidFill>
                <a:schemeClr val="tx1">
                  <a:lumMod val="85000"/>
                  <a:lumOff val="15000"/>
                </a:schemeClr>
              </a:solidFill>
              <a:effectLst>
                <a:outerShdw dist="38100" dir="2700000" algn="bl" rotWithShape="0">
                  <a:schemeClr val="accent5"/>
                </a:outerShdw>
              </a:effectLst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B86B09E1-6648-44C0-9B66-BCF54551DE46}"/>
              </a:ext>
            </a:extLst>
          </p:cNvPr>
          <p:cNvSpPr txBox="1"/>
          <p:nvPr/>
        </p:nvSpPr>
        <p:spPr>
          <a:xfrm>
            <a:off x="2776756" y="4580118"/>
            <a:ext cx="269286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Популярна только в Испании и Италии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DFFBC13-E160-43A0-BA09-91E75A6D7D76}"/>
              </a:ext>
            </a:extLst>
          </p:cNvPr>
          <p:cNvSpPr txBox="1"/>
          <p:nvPr/>
        </p:nvSpPr>
        <p:spPr>
          <a:xfrm>
            <a:off x="6487486" y="4607161"/>
            <a:ext cx="269286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Популярна в большей части Европы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25659E9-DF73-482C-9785-AF483769F9E1}"/>
              </a:ext>
            </a:extLst>
          </p:cNvPr>
          <p:cNvSpPr txBox="1"/>
          <p:nvPr/>
        </p:nvSpPr>
        <p:spPr>
          <a:xfrm>
            <a:off x="964733" y="2575420"/>
            <a:ext cx="20865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Франсиско </a:t>
            </a:r>
            <a:r>
              <a:rPr lang="ru-RU" dirty="0" err="1"/>
              <a:t>Аспаси</a:t>
            </a:r>
            <a:endParaRPr lang="ru-RU" dirty="0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9324BC40-8C2C-4D7A-86FF-96F50A7F961E}"/>
              </a:ext>
            </a:extLst>
          </p:cNvPr>
          <p:cNvSpPr txBox="1"/>
          <p:nvPr/>
        </p:nvSpPr>
        <p:spPr>
          <a:xfrm>
            <a:off x="687897" y="2907531"/>
            <a:ext cx="230799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 err="1"/>
              <a:t>Людовико</a:t>
            </a:r>
            <a:r>
              <a:rPr lang="ru-RU" dirty="0"/>
              <a:t> </a:t>
            </a:r>
            <a:r>
              <a:rPr lang="ru-RU" dirty="0" err="1"/>
              <a:t>Ронкалли</a:t>
            </a:r>
            <a:endParaRPr lang="ru-RU" dirty="0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77576665-322A-4AF5-8472-325E27BFB82E}"/>
              </a:ext>
            </a:extLst>
          </p:cNvPr>
          <p:cNvSpPr txBox="1"/>
          <p:nvPr/>
        </p:nvSpPr>
        <p:spPr>
          <a:xfrm>
            <a:off x="8836404" y="2581712"/>
            <a:ext cx="20865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Давид Кельнер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6770525D-EA4F-4AEF-85A9-CDC74680024D}"/>
              </a:ext>
            </a:extLst>
          </p:cNvPr>
          <p:cNvSpPr txBox="1"/>
          <p:nvPr/>
        </p:nvSpPr>
        <p:spPr>
          <a:xfrm>
            <a:off x="8836403" y="2944752"/>
            <a:ext cx="20865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Сильвио </a:t>
            </a:r>
            <a:r>
              <a:rPr lang="ru-RU" dirty="0" err="1"/>
              <a:t>Вейс</a:t>
            </a:r>
            <a:endParaRPr lang="ru-RU" dirty="0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C2111B99-C930-4722-B16B-9F92CF796237}"/>
              </a:ext>
            </a:extLst>
          </p:cNvPr>
          <p:cNvSpPr txBox="1"/>
          <p:nvPr/>
        </p:nvSpPr>
        <p:spPr>
          <a:xfrm>
            <a:off x="5518139" y="2668168"/>
            <a:ext cx="5404837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Испанские инструменталисты и композиторы смогли завоевать Вену – центр музыкальной культуры того времени. А также доказали превосходство диапазона и возможности гитары по сравнению с лютней.</a:t>
            </a:r>
          </a:p>
        </p:txBody>
      </p:sp>
    </p:spTree>
    <p:extLst>
      <p:ext uri="{BB962C8B-B14F-4D97-AF65-F5344CB8AC3E}">
        <p14:creationId xmlns:p14="http://schemas.microsoft.com/office/powerpoint/2010/main" val="321190239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52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6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8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2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4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5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8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>
                      <p:stCondLst>
                        <p:cond delay="indefinite"/>
                      </p:stCondLst>
                      <p:childTnLst>
                        <p:par>
                          <p:cTn id="71" fill="hold">
                            <p:stCondLst>
                              <p:cond delay="0"/>
                            </p:stCondLst>
                            <p:childTnLst>
                              <p:par>
                                <p:cTn id="72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3" grpId="1"/>
      <p:bldP spid="14" grpId="0"/>
      <p:bldP spid="15" grpId="0"/>
      <p:bldP spid="15" grpId="1"/>
      <p:bldP spid="17" grpId="0"/>
      <p:bldP spid="18" grpId="0"/>
      <p:bldP spid="19" grpId="0"/>
      <p:bldP spid="19" grpId="1"/>
      <p:bldP spid="20" grpId="0"/>
      <p:bldP spid="20" grpId="1"/>
      <p:bldP spid="21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19A312F8-4FD0-4874-AB22-E8691F4628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/>
              <a:t>Агуадо</a:t>
            </a:r>
            <a:r>
              <a:rPr lang="ru-RU" dirty="0"/>
              <a:t> Гарсия </a:t>
            </a:r>
            <a:r>
              <a:rPr lang="ru-RU" dirty="0" err="1"/>
              <a:t>Дионисио</a:t>
            </a:r>
            <a:endParaRPr lang="ru-RU" dirty="0"/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9F1D0E74-62A1-4732-85B7-75C1A2E12D1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429602"/>
            <a:ext cx="2109216" cy="3048000"/>
          </a:xfr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CA1FC300-608D-4E92-8518-84DECDF572CD}"/>
              </a:ext>
            </a:extLst>
          </p:cNvPr>
          <p:cNvSpPr txBox="1"/>
          <p:nvPr/>
        </p:nvSpPr>
        <p:spPr>
          <a:xfrm>
            <a:off x="3559944" y="1462596"/>
            <a:ext cx="7954393" cy="42473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indent="457200"/>
            <a:r>
              <a:rPr lang="ru-RU" dirty="0"/>
              <a:t>Известный испанский гитарист и преподаватель.</a:t>
            </a:r>
          </a:p>
          <a:p>
            <a:pPr indent="457200"/>
            <a:r>
              <a:rPr lang="ru-RU" dirty="0"/>
              <a:t>Родился в Мадриде, 8 апреля 1784 года.</a:t>
            </a:r>
          </a:p>
          <a:p>
            <a:pPr indent="457200"/>
            <a:r>
              <a:rPr lang="ru-RU" dirty="0"/>
              <a:t>В возрасте 8 лет стал изучать латинскую грамматику, философию и французский язык. А в качестве отдыха отец посоветовал научиться играть на гитаре с преподавателем доном Мигелем Гарсией, видным органистом и композитором.</a:t>
            </a:r>
          </a:p>
          <a:p>
            <a:pPr indent="457200"/>
            <a:r>
              <a:rPr lang="ru-RU" dirty="0"/>
              <a:t>После смерти отца в 1809 году он унаследовал небольшое владение в деревушке </a:t>
            </a:r>
            <a:r>
              <a:rPr lang="ru-RU" dirty="0" err="1"/>
              <a:t>Буэнлабрада</a:t>
            </a:r>
            <a:r>
              <a:rPr lang="ru-RU" dirty="0"/>
              <a:t>. Там он оттачивал свое владение гитарой.</a:t>
            </a:r>
          </a:p>
          <a:p>
            <a:pPr indent="457200"/>
            <a:r>
              <a:rPr lang="ru-RU" dirty="0"/>
              <a:t>Не имея значительного состояния, он все же переехал в Париж, где познакомился со своим выдающимся коллегой по цеху – Фернандо Сором. </a:t>
            </a:r>
          </a:p>
          <a:p>
            <a:pPr indent="457200"/>
            <a:r>
              <a:rPr lang="ru-RU" dirty="0" err="1"/>
              <a:t>Агуадо</a:t>
            </a:r>
            <a:r>
              <a:rPr lang="ru-RU" dirty="0"/>
              <a:t> произвел неизгладимое впечатление на парижскую публику своей аристократической мягкостью, любезностью и мастерством исполнителя.</a:t>
            </a:r>
          </a:p>
          <a:p>
            <a:pPr indent="457200"/>
            <a:r>
              <a:rPr lang="ru-RU" dirty="0" err="1"/>
              <a:t>Агуадо</a:t>
            </a:r>
            <a:r>
              <a:rPr lang="ru-RU" dirty="0"/>
              <a:t> умер от воспаления легких 20 декабря 1849 года. Свою гитару он завещал любимому ученику </a:t>
            </a:r>
            <a:r>
              <a:rPr lang="ru-RU" dirty="0" err="1"/>
              <a:t>Агустинну</a:t>
            </a:r>
            <a:r>
              <a:rPr lang="ru-RU" dirty="0"/>
              <a:t> Кампо.</a:t>
            </a:r>
          </a:p>
        </p:txBody>
      </p:sp>
    </p:spTree>
    <p:extLst>
      <p:ext uri="{BB962C8B-B14F-4D97-AF65-F5344CB8AC3E}">
        <p14:creationId xmlns:p14="http://schemas.microsoft.com/office/powerpoint/2010/main" val="36615986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1A1F854E-5DFE-40AC-B4F1-BDB4741F52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/>
              <a:t>Каркасси</a:t>
            </a:r>
            <a:r>
              <a:rPr lang="ru-RU" dirty="0"/>
              <a:t> Матео</a:t>
            </a:r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B5B6970C-B4B2-4E17-8F84-27A6DB38B2F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466129"/>
            <a:ext cx="2619375" cy="2857500"/>
          </a:xfrm>
        </p:spPr>
      </p:pic>
      <p:pic>
        <p:nvPicPr>
          <p:cNvPr id="6" name="caprice_matteo_carcassi_antonio_ormaechea_7747926641172748728">
            <a:hlinkClick r:id="" action="ppaction://media"/>
            <a:extLst>
              <a:ext uri="{FF2B5EF4-FFF2-40B4-BE49-F238E27FC236}">
                <a16:creationId xmlns:a16="http://schemas.microsoft.com/office/drawing/2014/main" id="{32632041-ECA2-4CCB-A8E3-7AF51A2C5792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615543" y="4494555"/>
            <a:ext cx="487363" cy="487363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433FC9F-D956-41B9-A2C5-3DA11C10AF1C}"/>
              </a:ext>
            </a:extLst>
          </p:cNvPr>
          <p:cNvSpPr txBox="1"/>
          <p:nvPr/>
        </p:nvSpPr>
        <p:spPr>
          <a:xfrm>
            <a:off x="2172749" y="4553570"/>
            <a:ext cx="10570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Caprice</a:t>
            </a:r>
            <a:endParaRPr lang="ru-RU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1C3BCE55-1910-4325-9642-D1A48395D295}"/>
              </a:ext>
            </a:extLst>
          </p:cNvPr>
          <p:cNvSpPr txBox="1"/>
          <p:nvPr/>
        </p:nvSpPr>
        <p:spPr>
          <a:xfrm>
            <a:off x="3663749" y="1403985"/>
            <a:ext cx="7483876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indent="457200"/>
            <a:r>
              <a:rPr lang="ru-RU" dirty="0"/>
              <a:t>Знаменитый итальянский гитарист и композитор, принадлежавший к «Золотому веку гитары».</a:t>
            </a:r>
          </a:p>
          <a:p>
            <a:pPr indent="457200"/>
            <a:r>
              <a:rPr lang="ru-RU" dirty="0"/>
              <a:t>Родился в городе Флоренции в 1792 году.</a:t>
            </a:r>
          </a:p>
          <a:p>
            <a:pPr indent="457200"/>
            <a:r>
              <a:rPr lang="ru-RU" dirty="0"/>
              <a:t>С детских лет упорно занимался гитарой, посвятив ей многие годы. Начав выступать в 1810 году, благодаря своим исключительным способностям, завоевал славу отличного гитариста.</a:t>
            </a:r>
          </a:p>
          <a:p>
            <a:pPr indent="457200"/>
            <a:r>
              <a:rPr lang="ru-RU" dirty="0"/>
              <a:t>Первое зарубежное турне предпринял в Германию, познакомив публику со своими первыми сочинениями. На очереди был другой центр музыкального притяжения – Париж. Затем, вдохновленный желанием слышать аплодисменты все новой публики, </a:t>
            </a:r>
            <a:r>
              <a:rPr lang="ru-RU" dirty="0" err="1"/>
              <a:t>Каркасси</a:t>
            </a:r>
            <a:r>
              <a:rPr lang="ru-RU" dirty="0"/>
              <a:t> уехал в Англию. С тех пор ему сопутствовал успех: гитарист выступал как концертный исполнитель и преподаватель гитары для самой взыскательной публики.</a:t>
            </a:r>
          </a:p>
          <a:p>
            <a:pPr indent="457200"/>
            <a:r>
              <a:rPr lang="ru-RU" dirty="0"/>
              <a:t>Музыка </a:t>
            </a:r>
            <a:r>
              <a:rPr lang="ru-RU" dirty="0" err="1"/>
              <a:t>Каркасси</a:t>
            </a:r>
            <a:r>
              <a:rPr lang="ru-RU" dirty="0"/>
              <a:t> преимущественно не полифоническая, а мелодическая, спонтанная и всегда приятная, с правильнейшей структурой и соблюдением канонов гармонии.</a:t>
            </a:r>
          </a:p>
        </p:txBody>
      </p:sp>
    </p:spTree>
    <p:extLst>
      <p:ext uri="{BB962C8B-B14F-4D97-AF65-F5344CB8AC3E}">
        <p14:creationId xmlns:p14="http://schemas.microsoft.com/office/powerpoint/2010/main" val="29340042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67813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13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  <p:bldLst>
      <p:bldP spid="3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E0CA3842-4248-422E-ADF9-C3F51AD92A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/>
              <a:t>Карулли</a:t>
            </a:r>
            <a:r>
              <a:rPr lang="ru-RU" dirty="0"/>
              <a:t> Фернандо</a:t>
            </a:r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7B3CBD6D-8558-49C4-AC03-4EA800222A1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430884"/>
            <a:ext cx="2218829" cy="2924820"/>
          </a:xfr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B4182777-228A-40F1-A8F4-4303A6D344FB}"/>
              </a:ext>
            </a:extLst>
          </p:cNvPr>
          <p:cNvSpPr txBox="1"/>
          <p:nvPr/>
        </p:nvSpPr>
        <p:spPr>
          <a:xfrm>
            <a:off x="3533313" y="1606858"/>
            <a:ext cx="7457242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indent="457200"/>
            <a:r>
              <a:rPr lang="ru-RU" dirty="0"/>
              <a:t>Родился в Неаполе 10 февраля 1770 года.</a:t>
            </a:r>
          </a:p>
          <a:p>
            <a:pPr indent="457200"/>
            <a:r>
              <a:rPr lang="ru-RU" dirty="0"/>
              <a:t>С началами сольфеджио его познакомил монах, затем он стал заниматься виолончелью, которую позже оставил для занятий гитарой, но столкнулся с серьезной трудностью, заключавшейся в том, что в Неаполе не было хороших преподавателей этого инструмента. Поэтому мальчик старался создать некоторые варианты и приемы исполнения, которые позже были напечатаны и  используются в наши дни.</a:t>
            </a:r>
          </a:p>
          <a:p>
            <a:pPr indent="457200"/>
            <a:r>
              <a:rPr lang="ru-RU" dirty="0"/>
              <a:t>Впервые он приехал в Париж в 1808 году, с исключительным успехом дал несколько концертов, что сделало его самым популярным концертным исполнителем и преподавателем. Его легкие для исполнения произведения пользовались большим успехом и царили в мире гитары. За 12–летний период он опубликовал более 300 сочинений.</a:t>
            </a:r>
          </a:p>
        </p:txBody>
      </p:sp>
    </p:spTree>
    <p:extLst>
      <p:ext uri="{BB962C8B-B14F-4D97-AF65-F5344CB8AC3E}">
        <p14:creationId xmlns:p14="http://schemas.microsoft.com/office/powerpoint/2010/main" val="19370934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98EECCE-99A4-463A-91C5-E49E060BF0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Морено </a:t>
            </a:r>
            <a:r>
              <a:rPr lang="ru-RU" dirty="0" err="1"/>
              <a:t>Торроба</a:t>
            </a:r>
            <a:r>
              <a:rPr lang="ru-RU" dirty="0"/>
              <a:t> Федерико</a:t>
            </a:r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261CD1B1-27AB-469F-891A-FAE6E0B04C3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439069"/>
            <a:ext cx="2713779" cy="2713779"/>
          </a:xfr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808CD1B6-47DF-4225-8D49-063198FEEF37}"/>
              </a:ext>
            </a:extLst>
          </p:cNvPr>
          <p:cNvSpPr txBox="1"/>
          <p:nvPr/>
        </p:nvSpPr>
        <p:spPr>
          <a:xfrm>
            <a:off x="3746377" y="1439069"/>
            <a:ext cx="7894761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indent="457200"/>
            <a:r>
              <a:rPr lang="ru-RU" dirty="0"/>
              <a:t>Испанский композитор. Родился в Мадриде в марте 1891 года. Музыкальное образование получил в Национальной консерватории. Композицией занимался с </a:t>
            </a:r>
            <a:r>
              <a:rPr lang="ru-RU" dirty="0" err="1"/>
              <a:t>Конрадо</a:t>
            </a:r>
            <a:r>
              <a:rPr lang="ru-RU" dirty="0"/>
              <a:t>–дель–Кампо. С Морено </a:t>
            </a:r>
            <a:r>
              <a:rPr lang="ru-RU" dirty="0" err="1"/>
              <a:t>Торробой</a:t>
            </a:r>
            <a:r>
              <a:rPr lang="ru-RU" dirty="0"/>
              <a:t> повторился схожий случай с </a:t>
            </a:r>
            <a:r>
              <a:rPr lang="ru-RU" dirty="0" err="1"/>
              <a:t>Альбенисом</a:t>
            </a:r>
            <a:r>
              <a:rPr lang="ru-RU" dirty="0"/>
              <a:t>, который стал из каталонцев самым андалузским среди музыкантов. Морено </a:t>
            </a:r>
            <a:r>
              <a:rPr lang="ru-RU" dirty="0" err="1"/>
              <a:t>Торроба</a:t>
            </a:r>
            <a:r>
              <a:rPr lang="ru-RU" dirty="0"/>
              <a:t> стал самым андалузским музыкантом среди жителей Кастилии. </a:t>
            </a:r>
          </a:p>
          <a:p>
            <a:pPr indent="457200"/>
            <a:r>
              <a:rPr lang="ru-RU" dirty="0"/>
              <a:t>Во всем его творчестве виден композитор всегда очень испанский, с эмоциональностью, которую он умеет легко передать слушателю. Мы можем утверждать, что как автор для гитары он среди лучших. Инструмент открылся ему во всей его красоте.</a:t>
            </a:r>
          </a:p>
          <a:p>
            <a:pPr indent="457200"/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0021965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46C8D01-9D5E-4411-B6D8-A678ED40C7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/>
              <a:t>Сагрерас</a:t>
            </a:r>
            <a:r>
              <a:rPr lang="ru-RU" dirty="0"/>
              <a:t> </a:t>
            </a:r>
            <a:r>
              <a:rPr lang="ru-RU" dirty="0" err="1"/>
              <a:t>Рамирес</a:t>
            </a:r>
            <a:r>
              <a:rPr lang="ru-RU" dirty="0"/>
              <a:t> Хулио Сальвадор</a:t>
            </a:r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73A6151A-9EC9-444F-B822-0A65E1E1AB7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485900"/>
            <a:ext cx="2160106" cy="3060150"/>
          </a:xfr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6B64E054-6D9F-44D8-98DA-997FD7B824C2}"/>
              </a:ext>
            </a:extLst>
          </p:cNvPr>
          <p:cNvSpPr txBox="1"/>
          <p:nvPr/>
        </p:nvSpPr>
        <p:spPr>
          <a:xfrm>
            <a:off x="3258105" y="1485900"/>
            <a:ext cx="8007658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indent="457200"/>
            <a:r>
              <a:rPr lang="ru-RU" dirty="0"/>
              <a:t>Аргентинский концертный исполнитель, композитор и преподаватель гитары. Родился в Буэнос–</a:t>
            </a:r>
            <a:r>
              <a:rPr lang="ru-RU" dirty="0" err="1"/>
              <a:t>Айресе</a:t>
            </a:r>
            <a:r>
              <a:rPr lang="ru-RU" dirty="0"/>
              <a:t> 22 ноября 1879 года. С детских лет отличался большими способностями к музыке и гитаре.</a:t>
            </a:r>
          </a:p>
          <a:p>
            <a:pPr indent="457200"/>
            <a:r>
              <a:rPr lang="ru-RU" dirty="0"/>
              <a:t>В 20 лет маэстро был назначен ординарным профессором гитары в "Академии изящных искусств", где также вел кафедру сольфеджио. В 1905 году он создал свою "Академию гитары", и в сентябре того же года дал концерт учеников. </a:t>
            </a:r>
          </a:p>
          <a:p>
            <a:pPr indent="457200"/>
            <a:r>
              <a:rPr lang="ru-RU" dirty="0"/>
              <a:t>Современники так отзывались о концертах </a:t>
            </a:r>
            <a:r>
              <a:rPr lang="ru-RU" dirty="0" err="1"/>
              <a:t>Сагрераса</a:t>
            </a:r>
            <a:r>
              <a:rPr lang="ru-RU" dirty="0"/>
              <a:t>: «…в его руках гитара вибрирует, как будто бы на диапазон опустились бессмертные крылья славы. И когда мы слышим нечто необъяснимое, что он шепчет нашим ушам как возвышенную и загадочную симфонию, исполненную невидимыми существами, душа поет гармоническими ритмами с его акцентами.»</a:t>
            </a:r>
          </a:p>
        </p:txBody>
      </p:sp>
    </p:spTree>
    <p:extLst>
      <p:ext uri="{BB962C8B-B14F-4D97-AF65-F5344CB8AC3E}">
        <p14:creationId xmlns:p14="http://schemas.microsoft.com/office/powerpoint/2010/main" val="25137829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F5AC9AA2-925C-4996-B068-7F181915C8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Сор Фернандо</a:t>
            </a:r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97A1F14C-43FD-4C68-8827-1F57C87E27A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399898"/>
            <a:ext cx="2686471" cy="2937209"/>
          </a:xfr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306B5ADA-F7FC-40F2-863F-96CD7B65F6E5}"/>
              </a:ext>
            </a:extLst>
          </p:cNvPr>
          <p:cNvSpPr txBox="1"/>
          <p:nvPr/>
        </p:nvSpPr>
        <p:spPr>
          <a:xfrm>
            <a:off x="3595456" y="1399898"/>
            <a:ext cx="7847861" cy="50783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indent="457200"/>
            <a:r>
              <a:rPr lang="ru-RU" dirty="0"/>
              <a:t>Композитор–гитарист, выдающийся в полном смысле этого слова. Родился 14 февраля 1778 года в Барселоне.</a:t>
            </a:r>
          </a:p>
          <a:p>
            <a:pPr indent="457200"/>
            <a:r>
              <a:rPr lang="ru-RU" dirty="0"/>
              <a:t>Его родители были глубоко религиозными людьми. Видя, что сын Хосе </a:t>
            </a:r>
            <a:r>
              <a:rPr lang="ru-RU" dirty="0" err="1"/>
              <a:t>Фердинандо</a:t>
            </a:r>
            <a:r>
              <a:rPr lang="ru-RU" dirty="0"/>
              <a:t>, которому не было и 12 лет, уже очень хочет стать мужчиной, они решили, чтобы было бы благоразумно, чтобы сын уехал из города и поступил в знаменитый монастырь Монсеррат. Очень возможно, что это уединенное место или заключение по чужой воле в этом одиноком монастыре с фантастическими вершинами и огромными гранитными скалами, напоминающими фигуры Данте, повлияли на юношу и породили в нем артистические чувства, которые позже принесли бессмертные плоды.</a:t>
            </a:r>
          </a:p>
          <a:p>
            <a:pPr indent="457200"/>
            <a:r>
              <a:rPr lang="ru-RU" dirty="0"/>
              <a:t>После 20 лет трудной жизни и тяжелых переживаний, после смерти единственной дочери, Сор полностью посвятил себя преподавательской деятельности.</a:t>
            </a:r>
          </a:p>
          <a:p>
            <a:pPr indent="457200"/>
            <a:r>
              <a:rPr lang="ru-RU" dirty="0"/>
              <a:t>Несмотря на то, что Сор зарабатывал столько, что трудно вообразить, особенно в России, где ему подарили черные жемчужины баснословной стоимости, он умер в бедности и не оставив ни сантима.</a:t>
            </a:r>
          </a:p>
          <a:p>
            <a:pPr indent="457200"/>
            <a:r>
              <a:rPr lang="ru-RU" dirty="0"/>
              <a:t>Однако, наследие его бесценно.</a:t>
            </a:r>
          </a:p>
        </p:txBody>
      </p:sp>
    </p:spTree>
    <p:extLst>
      <p:ext uri="{BB962C8B-B14F-4D97-AF65-F5344CB8AC3E}">
        <p14:creationId xmlns:p14="http://schemas.microsoft.com/office/powerpoint/2010/main" val="5695459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361F119-2212-41E1-99F1-71ABF7A428D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Джулиани Мауро</a:t>
            </a:r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9257FFF8-82D2-42A7-BFBF-DAC433D8CAC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488850"/>
            <a:ext cx="2216780" cy="2881814"/>
          </a:xfr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89AD0D34-C255-4446-88A4-0C2BD3FBDCC1}"/>
              </a:ext>
            </a:extLst>
          </p:cNvPr>
          <p:cNvSpPr txBox="1"/>
          <p:nvPr/>
        </p:nvSpPr>
        <p:spPr>
          <a:xfrm>
            <a:off x="3062796" y="1488850"/>
            <a:ext cx="8123068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indent="457200"/>
            <a:r>
              <a:rPr lang="ru-RU" dirty="0"/>
              <a:t>Знаменитый концертный исполнитель–гитарист и композитор. Родился в Болонье в 1780 году. В детском возрасте занимался скрипкой и флейтой. Некоторое время он искал инструмент, который смог бы выражать всю гамму его эмоций – и в итоге остановился на гитаре – инструменте-оркестре.</a:t>
            </a:r>
          </a:p>
          <a:p>
            <a:pPr indent="457200"/>
            <a:r>
              <a:rPr lang="ru-RU" dirty="0"/>
              <a:t>Мауро занимался самостоятельно и еще до того, как ему исполнилось 20 лет, он получил безусловные доказательства своей популярности у публики всей Европы. Он осуществил длительное турне, которое началось в 1800 году и закончилось в 1807 году. В конце концов он обосновался в Вене.</a:t>
            </a:r>
          </a:p>
          <a:p>
            <a:pPr indent="457200"/>
            <a:r>
              <a:rPr lang="ru-RU" dirty="0"/>
              <a:t>Вена стала второй родиной Джулиани; там он занялся преподаванием и сочинил большинство своих произведений, а также осуществил турне в Россию, занявшее у него несколько лет и затем переехал в Лондон.</a:t>
            </a:r>
          </a:p>
          <a:p>
            <a:pPr indent="457200"/>
            <a:r>
              <a:rPr lang="ru-RU" dirty="0"/>
              <a:t>После возвращения в Вену Джулиани занялся разнообразной музыкальной деятельностью: он  создал более 300 произведений для гитары–соло и для гитары с другими инструментами. </a:t>
            </a:r>
          </a:p>
        </p:txBody>
      </p:sp>
    </p:spTree>
    <p:extLst>
      <p:ext uri="{BB962C8B-B14F-4D97-AF65-F5344CB8AC3E}">
        <p14:creationId xmlns:p14="http://schemas.microsoft.com/office/powerpoint/2010/main" val="3622630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F8C940E-A0CB-441B-9E24-E1F35B5EDD8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err="1"/>
              <a:t>Льобет</a:t>
            </a:r>
            <a:r>
              <a:rPr lang="ru-RU" dirty="0"/>
              <a:t> </a:t>
            </a:r>
            <a:r>
              <a:rPr lang="ru-RU" dirty="0" err="1"/>
              <a:t>Солес</a:t>
            </a:r>
            <a:r>
              <a:rPr lang="ru-RU" dirty="0"/>
              <a:t> Мигель</a:t>
            </a:r>
          </a:p>
        </p:txBody>
      </p:sp>
      <p:pic>
        <p:nvPicPr>
          <p:cNvPr id="5" name="Объект 4">
            <a:extLst>
              <a:ext uri="{FF2B5EF4-FFF2-40B4-BE49-F238E27FC236}">
                <a16:creationId xmlns:a16="http://schemas.microsoft.com/office/drawing/2014/main" id="{1AA387BA-EC00-4910-AA7A-11B2FC17E1A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9538" y="1321623"/>
            <a:ext cx="2160106" cy="2879017"/>
          </a:xfr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E11985CF-AFCB-46F2-A3D3-AE16CAB89FD1}"/>
              </a:ext>
            </a:extLst>
          </p:cNvPr>
          <p:cNvSpPr txBox="1"/>
          <p:nvPr/>
        </p:nvSpPr>
        <p:spPr>
          <a:xfrm>
            <a:off x="3187083" y="1321623"/>
            <a:ext cx="8087558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Знаменитый испанский концертный исполнитель на гитаре. Родился в Барселоне 18 октября 1878 г.</a:t>
            </a:r>
          </a:p>
          <a:p>
            <a:r>
              <a:rPr lang="ru-RU" dirty="0"/>
              <a:t>В те времена в Барселоне питали отвращение к гитаре, и поэтому </a:t>
            </a:r>
            <a:r>
              <a:rPr lang="ru-RU" dirty="0" err="1"/>
              <a:t>Льобет</a:t>
            </a:r>
            <a:r>
              <a:rPr lang="ru-RU" dirty="0"/>
              <a:t>, который к 26 годам был уже хорошим музыкантом, выступал только в частных обществах и давал концерты для узкого круга, получая за это только слова благодарности. Такое положение вещей заставило его в 1904 г. перебраться в Париж, где он и обосновался.</a:t>
            </a:r>
          </a:p>
          <a:p>
            <a:r>
              <a:rPr lang="ru-RU" dirty="0"/>
              <a:t>Уже в Париже в 1904 г., вместе с великими музыкантами, такими как Рикардо </a:t>
            </a:r>
            <a:r>
              <a:rPr lang="ru-RU" dirty="0" err="1"/>
              <a:t>Виньяс</a:t>
            </a:r>
            <a:r>
              <a:rPr lang="ru-RU" dirty="0"/>
              <a:t>, </a:t>
            </a:r>
            <a:r>
              <a:rPr lang="ru-RU" dirty="0" err="1"/>
              <a:t>Рибо</a:t>
            </a:r>
            <a:r>
              <a:rPr lang="ru-RU" dirty="0"/>
              <a:t> и др. он добился оглушительного успеха.</a:t>
            </a:r>
          </a:p>
          <a:p>
            <a:r>
              <a:rPr lang="ru-RU" dirty="0"/>
              <a:t> Он очень скоро завоевал славу маэстро в столице Франции.  Многие семьи из американских стран были заинтересованы в уроках </a:t>
            </a:r>
            <a:r>
              <a:rPr lang="ru-RU" dirty="0" err="1"/>
              <a:t>Льобета</a:t>
            </a:r>
            <a:r>
              <a:rPr lang="ru-RU" dirty="0"/>
              <a:t>. В марте 1910 г. он уехал в Америку.  Это турне увенчалось огромным успехом и стало пиком его карьеры. </a:t>
            </a:r>
          </a:p>
          <a:p>
            <a:r>
              <a:rPr lang="ru-RU" dirty="0"/>
              <a:t>Умер </a:t>
            </a:r>
            <a:r>
              <a:rPr lang="ru-RU" dirty="0" err="1"/>
              <a:t>Льобет</a:t>
            </a:r>
            <a:r>
              <a:rPr lang="ru-RU" dirty="0"/>
              <a:t> в 1938 г. </a:t>
            </a:r>
          </a:p>
        </p:txBody>
      </p:sp>
    </p:spTree>
    <p:extLst>
      <p:ext uri="{BB962C8B-B14F-4D97-AF65-F5344CB8AC3E}">
        <p14:creationId xmlns:p14="http://schemas.microsoft.com/office/powerpoint/2010/main" val="33328685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theme/theme1.xml><?xml version="1.0" encoding="utf-8"?>
<a:theme xmlns:a="http://schemas.openxmlformats.org/drawingml/2006/main" name="3DFloatVTI">
  <a:themeElements>
    <a:clrScheme name="Office">
      <a:dk1>
        <a:srgbClr val="000000"/>
      </a:dk1>
      <a:lt1>
        <a:srgbClr val="FFFFFF"/>
      </a:lt1>
      <a:dk2>
        <a:srgbClr val="1D242E"/>
      </a:dk2>
      <a:lt2>
        <a:srgbClr val="F2F1F1"/>
      </a:lt2>
      <a:accent1>
        <a:srgbClr val="4472C4"/>
      </a:accent1>
      <a:accent2>
        <a:srgbClr val="ED7D31"/>
      </a:accent2>
      <a:accent3>
        <a:srgbClr val="A3A3A3"/>
      </a:accent3>
      <a:accent4>
        <a:srgbClr val="CF9B00"/>
      </a:accent4>
      <a:accent5>
        <a:srgbClr val="5B9BD5"/>
      </a:accent5>
      <a:accent6>
        <a:srgbClr val="70AD47"/>
      </a:accent6>
      <a:hlink>
        <a:srgbClr val="D26012"/>
      </a:hlink>
      <a:folHlink>
        <a:srgbClr val="9A5879"/>
      </a:folHlink>
    </a:clrScheme>
    <a:fontScheme name="Float">
      <a:majorFont>
        <a:latin typeface="Sitka Heading"/>
        <a:ea typeface=""/>
        <a:cs typeface=""/>
      </a:majorFont>
      <a:minorFont>
        <a:latin typeface="Source Sans Pro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3DFloatVTI" id="{F59BA300-ED19-4B39-9AE3-7882B1DE8B78}" vid="{0FEC63E3-719F-4F50-9F1E-5B8BAF39109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208</TotalTime>
  <Words>1358</Words>
  <Application>Microsoft Office PowerPoint</Application>
  <PresentationFormat>Широкоэкранный</PresentationFormat>
  <Paragraphs>74</Paragraphs>
  <Slides>14</Slides>
  <Notes>0</Notes>
  <HiddenSlides>0</HiddenSlides>
  <MMClips>1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14</vt:i4>
      </vt:variant>
    </vt:vector>
  </HeadingPairs>
  <TitlesOfParts>
    <vt:vector size="19" baseType="lpstr">
      <vt:lpstr>Arial</vt:lpstr>
      <vt:lpstr>Monotype Corsiva</vt:lpstr>
      <vt:lpstr>Sitka Heading</vt:lpstr>
      <vt:lpstr>Source Sans Pro</vt:lpstr>
      <vt:lpstr>3DFloatVTI</vt:lpstr>
      <vt:lpstr>Великие гитаристы, исполнители и педагоги</vt:lpstr>
      <vt:lpstr>Презентация PowerPoint</vt:lpstr>
      <vt:lpstr>Как появилась гитара? Гипотезы</vt:lpstr>
      <vt:lpstr>Как появилась гитара?</vt:lpstr>
      <vt:lpstr>Как появилась гитара?</vt:lpstr>
      <vt:lpstr>Лютня против гитары</vt:lpstr>
      <vt:lpstr>Агуадо Гарсия Дионисио</vt:lpstr>
      <vt:lpstr>Каркасси Матео</vt:lpstr>
      <vt:lpstr>Карулли Фернандо</vt:lpstr>
      <vt:lpstr>Морено Торроба Федерико</vt:lpstr>
      <vt:lpstr>Сагрерас Рамирес Хулио Сальвадор</vt:lpstr>
      <vt:lpstr>Сор Фернандо</vt:lpstr>
      <vt:lpstr>Джулиани Мауро</vt:lpstr>
      <vt:lpstr>Льобет Солес Мигель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Великие гитаристы, исполнители и педагоги</dc:title>
  <dc:creator>1</dc:creator>
  <cp:lastModifiedBy>1</cp:lastModifiedBy>
  <cp:revision>23</cp:revision>
  <dcterms:created xsi:type="dcterms:W3CDTF">2020-11-02T15:33:34Z</dcterms:created>
  <dcterms:modified xsi:type="dcterms:W3CDTF">2020-11-03T12:03:28Z</dcterms:modified>
</cp:coreProperties>
</file>