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DB0530-4123-46AF-848D-5698A6D48C1A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829DBF-96C5-4878-A890-E6273A3D0B54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smtClean="0"/>
              <a:t>Образец подзаголовка</a:t>
            </a:r>
            <a:endParaRPr kumimoji="0" lang="ru-RU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A7ACA-7935-4895-8B9E-E47506CAC257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2031D2-F4FD-45AD-840E-F2839D4A2736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73BC88-3574-4CAD-B3F3-484C4C811962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39EE9-584C-4EEB-8971-8A7DFBCD9D6F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DF134-5B2E-424E-AEE6-E2EEC9D04796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7AC62-E05A-4E44-AA60-EE114FCF475C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 hasCustomPrompt="1"/>
          </p:nvPr>
        </p:nvSpPr>
        <p:spPr>
          <a:xfrm>
            <a:off x="1144848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Образец текста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769260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E5D87F-0A0A-4993-85B7-C9CF412B6E7A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8FA9C7-63EB-45F3-AAA7-0CB26F4591BB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86383-7918-4945-973F-7CED63D7E034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 rtlCol="0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30EDAE-FC7A-494B-A7B7-0F04412F7218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smtClean="0"/>
              <a:t>Вставка рисунка</a:t>
            </a:r>
            <a:endParaRPr kumimoji="0"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83CF1-5263-4D7A-88AA-40530AFC9FA2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kumimoji="0"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dirty="0" smtClean="0"/>
              <a:t>Образец текста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3C35D7AE-9D19-48D8-A69E-B28B42572CE2}" type="datetime1">
              <a:rPr lang="ru-RU" smtClean="0"/>
              <a:t>10.01.2019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214" y="3146156"/>
            <a:ext cx="10468864" cy="271866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6000" dirty="0" smtClean="0"/>
              <a:t>«День здоровья»</a:t>
            </a:r>
            <a:br>
              <a:rPr lang="ru-RU" sz="6000" dirty="0" smtClean="0"/>
            </a:br>
            <a:r>
              <a:rPr lang="ru-RU" sz="4400" dirty="0" smtClean="0"/>
              <a:t>логопедическая группа</a:t>
            </a:r>
            <a:br>
              <a:rPr lang="ru-RU" sz="4400" dirty="0" smtClean="0"/>
            </a:br>
            <a:r>
              <a:rPr lang="ru-RU" sz="4400" dirty="0" smtClean="0"/>
              <a:t>Воспитатель:</a:t>
            </a:r>
            <a:br>
              <a:rPr lang="ru-RU" sz="4400" dirty="0" smtClean="0"/>
            </a:br>
            <a:r>
              <a:rPr lang="ru-RU" sz="4400" dirty="0" err="1" smtClean="0"/>
              <a:t>Пучкина</a:t>
            </a:r>
            <a:r>
              <a:rPr lang="ru-RU" sz="4400" dirty="0" smtClean="0"/>
              <a:t> Т. Ю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68" y="278968"/>
            <a:ext cx="9067800" cy="6692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Физическое развитие «Витамины»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37" y="1363850"/>
            <a:ext cx="7213741" cy="4681780"/>
          </a:xfrm>
        </p:spPr>
      </p:pic>
    </p:spTree>
    <p:extLst>
      <p:ext uri="{BB962C8B-B14F-4D97-AF65-F5344CB8AC3E}">
        <p14:creationId xmlns:p14="http://schemas.microsoft.com/office/powerpoint/2010/main" val="239326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-132820"/>
            <a:ext cx="9067800" cy="1143000"/>
          </a:xfrm>
        </p:spPr>
        <p:txBody>
          <a:bodyPr/>
          <a:lstStyle/>
          <a:p>
            <a:r>
              <a:rPr lang="ru-RU" dirty="0" smtClean="0"/>
              <a:t>«В здоровом теле – здоровый дух»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09" y="1210389"/>
            <a:ext cx="7252901" cy="5439676"/>
          </a:xfrm>
        </p:spPr>
      </p:pic>
    </p:spTree>
    <p:extLst>
      <p:ext uri="{BB962C8B-B14F-4D97-AF65-F5344CB8AC3E}">
        <p14:creationId xmlns:p14="http://schemas.microsoft.com/office/powerpoint/2010/main" val="235801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748" y="759417"/>
            <a:ext cx="7878951" cy="123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Развиваем глазомер, ловкость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97" y="1089565"/>
            <a:ext cx="7434666" cy="5576000"/>
          </a:xfrm>
        </p:spPr>
      </p:pic>
    </p:spTree>
    <p:extLst>
      <p:ext uri="{BB962C8B-B14F-4D97-AF65-F5344CB8AC3E}">
        <p14:creationId xmlns:p14="http://schemas.microsoft.com/office/powerpoint/2010/main" val="224235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202" y="216977"/>
            <a:ext cx="9067800" cy="1100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Самомассаж с помощью</a:t>
            </a:r>
            <a:br>
              <a:rPr lang="ru-RU" dirty="0" smtClean="0"/>
            </a:br>
            <a:r>
              <a:rPr lang="ru-RU" dirty="0" smtClean="0"/>
              <a:t> массажных мячиков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2" y="1317357"/>
            <a:ext cx="6723070" cy="5042303"/>
          </a:xfrm>
        </p:spPr>
      </p:pic>
    </p:spTree>
    <p:extLst>
      <p:ext uri="{BB962C8B-B14F-4D97-AF65-F5344CB8AC3E}">
        <p14:creationId xmlns:p14="http://schemas.microsoft.com/office/powerpoint/2010/main" val="364586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886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полезное упражнение для развития ориентировки, внимания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3"/>
          <a:stretch/>
        </p:blipFill>
        <p:spPr>
          <a:xfrm rot="5400000">
            <a:off x="294402" y="2050361"/>
            <a:ext cx="5459853" cy="38388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2522" y="1966140"/>
            <a:ext cx="5459854" cy="40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494" y="704088"/>
            <a:ext cx="7336205" cy="6442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Лук сажали,</a:t>
            </a:r>
            <a:br>
              <a:rPr lang="ru-RU" dirty="0" smtClean="0"/>
            </a:br>
            <a:r>
              <a:rPr lang="ru-RU" dirty="0" smtClean="0"/>
              <a:t>о пользе витаминов узнавали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30" y="1509771"/>
            <a:ext cx="6632970" cy="4974728"/>
          </a:xfrm>
        </p:spPr>
      </p:pic>
    </p:spTree>
    <p:extLst>
      <p:ext uri="{BB962C8B-B14F-4D97-AF65-F5344CB8AC3E}">
        <p14:creationId xmlns:p14="http://schemas.microsoft.com/office/powerpoint/2010/main" val="328649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12922"/>
            <a:ext cx="9067800" cy="44945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Дыхательная гимнастика во время проведения НОД по познавательному развитию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94" y="1426422"/>
            <a:ext cx="6758212" cy="5068660"/>
          </a:xfrm>
        </p:spPr>
      </p:pic>
    </p:spTree>
    <p:extLst>
      <p:ext uri="{BB962C8B-B14F-4D97-AF65-F5344CB8AC3E}">
        <p14:creationId xmlns:p14="http://schemas.microsoft.com/office/powerpoint/2010/main" val="360367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392" y="0"/>
            <a:ext cx="5734068" cy="16893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Пальчиковая гимнастика с использованием синельной проволочки во время проведения НОД по познавательному развитию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92" y="2130600"/>
            <a:ext cx="5852582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937" y="1734196"/>
            <a:ext cx="5618136" cy="42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8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в оформлении «Ягоды»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70_TF03460632.potx" id="{724128A8-2DC3-4D7C-B3D5-61AF78F0DCC8}" vid="{0F5990A3-9586-4B06-82DC-0CF0957600AB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Ягоды</Template>
  <TotalTime>49</TotalTime>
  <Words>58</Words>
  <Application>Microsoft Office PowerPoint</Application>
  <PresentationFormat>Широкоэкранный</PresentationFormat>
  <Paragraphs>10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Wingdings 2</vt:lpstr>
      <vt:lpstr>Шаблон в оформлении «Ягоды»</vt:lpstr>
      <vt:lpstr>«День здоровья» логопедическая группа Воспитатель: Пучкина Т. Ю</vt:lpstr>
      <vt:lpstr>Физическое развитие «Витамины»</vt:lpstr>
      <vt:lpstr>«В здоровом теле – здоровый дух»</vt:lpstr>
      <vt:lpstr>Развиваем глазомер, ловкость</vt:lpstr>
      <vt:lpstr>Самомассаж с помощью  массажных мячиков</vt:lpstr>
      <vt:lpstr>Это полезное упражнение для развития ориентировки, внимания</vt:lpstr>
      <vt:lpstr>Лук сажали, о пользе витаминов узнавали</vt:lpstr>
      <vt:lpstr>Дыхательная гимнастика во время проведения НОД по познавательному развитию</vt:lpstr>
      <vt:lpstr>Пальчиковая гимнастика с использованием синельной проволочки во время проведения НОД по познавательному развитию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Asus</dc:creator>
  <cp:lastModifiedBy>Asus</cp:lastModifiedBy>
  <cp:revision>5</cp:revision>
  <dcterms:created xsi:type="dcterms:W3CDTF">2019-01-10T10:58:30Z</dcterms:created>
  <dcterms:modified xsi:type="dcterms:W3CDTF">2019-01-10T11:47:43Z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