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4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>
      <p:cViewPr>
        <p:scale>
          <a:sx n="100" d="100"/>
          <a:sy n="100" d="100"/>
        </p:scale>
        <p:origin x="-998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A3803-8E9D-48B5-8F5A-223C3E490065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D6C2-2B18-4AE6-AF5C-2E4862A1B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764704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Практикум 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«Как оформить уголок  по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изучению правил дорожного движения»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65313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Подготовила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Е. В. Сидорова, воспитатель группы №5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4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188641"/>
            <a:ext cx="7452320" cy="668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уголка ПДД: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навыков безопасного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дорогах.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Задачи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уголка ПДД: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развитие у детей познавательных процессов, необходимых им для правильной и безопасной ориентации на улице;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обучение дошкольников дорожной лексике и включение их в самостоятельную творческую работу, позволяющую в процессе выполнения заданий изучать и осознавать опасность и безопасность конкретных действий на улицах и дорогах;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формирование у детей навыков и устойчивых положительных привычек безопасного поведения на улице.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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редотвращение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детского дорожно-транспортного травматизма.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44625"/>
            <a:ext cx="6984776" cy="62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уголке ПДД должны быть: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набор транспортных средств,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иллюстрации с изображением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транспортных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кружки красного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зелёного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цвета, макет пешеходного светофора,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атрибуты к сюжетно-ролевой игре «Транспорт» (разноцветные рули, шапочки разных видов машин, нагрудные знаки, жилеты с изображением того или иного вида транспорта и т.д.)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игры в гараж - различные автомобили, набор инструментов (гаечный ключ, молоточек,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отвёртки,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насос, шланг).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игры «Водитель и автомобиль», «Автомобили и светофоры».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Строительный материал для постройки домиков, автомобилей.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дидактические игры «Собери автомобиль» (из 4-х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частей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«Поставь автомобиль в гараж», «Светофор».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3011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18864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73306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Вторая младшая группа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уголке ПДД должны быть: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Дорожный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остановки автобуса»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картинки для игры на классификацию видов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транспорта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«На чём едут пассажиры», «Найти такую же картинку».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кружки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красного, желтого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зелёного цвета, макет пешеходного светофора,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грушки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(мелкие автомобили, макеты домов)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«Улица города».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простейший макет улицы (желательно крупный), где обозначены тротуар и проезжая часть макет транспортного светофора (плоскостной). </a:t>
            </a: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flipV="1">
            <a:off x="10044608" y="373306"/>
            <a:ext cx="3020243" cy="16155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avatars.mds.yandex.net/get-pdb/985790/c32d37ad-c057-4fa9-ac52-d985fee5fc21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90" y="5373216"/>
            <a:ext cx="2659397" cy="17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332656"/>
            <a:ext cx="6696744" cy="569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уголке ПДД должны быть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светофора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переключающимися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сигналами, действующий от батарейки.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орожный знак «Пешеходный   переход»,   «Остановка общественного транспорта»;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дидактические игры «Найди свой цвет», «Собери светофор».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макет улицы с нанесенным пешеходным переходом.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макет: перекрёсток, зебра, островок безопасности;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крупные и мелкие дорожные знаки;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картинки на классификацию видов транспорта.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76672"/>
            <a:ext cx="7200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Старшая   группа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уголке ПДД должны быть: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Symbol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макет перекрёстка, </a:t>
            </a:r>
          </a:p>
          <a:p>
            <a:pPr marL="285750" indent="-285750">
              <a:buFont typeface="Symbol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дорожных знаков, в который обязательно входят такие дорожные знаки, как: информационно-указательные – «Пешеходный переход», «Подземный пешеходный переход», «Место остановки автобуса и (или) троллейбуса»; предупреждающие знаки – «Дети»; запрещающие знаки – «Движение пешеходов запрещено», «Движение на велосипедах запрещено»; предписывающие знаки – «Пешеходная дорожка», «Велосипедная дорожка" знаки приоритета – «Главная дорога», «Уступи дорогу»; знаки сервиса – «Больница», «Телефон», «Пункт питания».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знаки на подставках, для работы с макетом, и более крупные знаки на подставках для творческих, ролевых игр.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дидактические игры: «О чём говорят знаки?», «Угадай знак», «Где спрятался знак?», «Перекрёсток», «Наша улица» </a:t>
            </a:r>
          </a:p>
          <a:p>
            <a:pPr marL="285750" indent="-285750">
              <a:buFont typeface="Symbol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старшей группы знакомят с работой регулировщика, значит, в уголке ПДД должны быть схемы жестов регулировщика, дидактическая игра «Что говорит жезл?»,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Symbol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атрибуты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инспектора </a:t>
            </a:r>
            <a:r>
              <a:rPr lang="ru-RU" dirty="0" smtClean="0"/>
              <a:t>ГИБДД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жезл, фуражка.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332657"/>
            <a:ext cx="66247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Подготовительная к школе   группа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уголке ПДД должны быть: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Symbol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«опасных ситуаций»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Symbol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всех группах хорошо иметь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магнитный мольберт – для моделирования ситуаций на дороге,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Symbol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набор мультфильмов или видеороликов по различным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2052" name="Picture 4" descr="http://doy3.ucoz.ru/foto/2019nov/pd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09780"/>
            <a:ext cx="3911252" cy="384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135018/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639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63</cp:revision>
  <dcterms:created xsi:type="dcterms:W3CDTF">2017-10-29T13:18:54Z</dcterms:created>
  <dcterms:modified xsi:type="dcterms:W3CDTF">2020-09-28T08:29:03Z</dcterms:modified>
</cp:coreProperties>
</file>