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1" r:id="rId3"/>
    <p:sldId id="258" r:id="rId4"/>
    <p:sldId id="262" r:id="rId5"/>
    <p:sldId id="257" r:id="rId6"/>
    <p:sldId id="264" r:id="rId7"/>
    <p:sldId id="259" r:id="rId8"/>
    <p:sldId id="267" r:id="rId9"/>
    <p:sldId id="260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08ABF-BCCC-45B2-AB06-6FB19D6F0B4B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DAF6-F895-4F3E-8F61-07B776ADD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DAF6-F895-4F3E-8F61-07B776ADD7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17693"/>
            <a:ext cx="88924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Урок в 8 классе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коррекционной школы </a:t>
            </a:r>
            <a:r>
              <a:rPr lang="en-US" sz="3200" b="1" dirty="0" smtClean="0">
                <a:solidFill>
                  <a:srgbClr val="7030A0"/>
                </a:solidFill>
              </a:rPr>
              <a:t>VIII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вида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Тема урока</a:t>
            </a:r>
            <a:r>
              <a:rPr lang="ru-RU" sz="4400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«Обобщение знаний о прилагательном как части речи»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Автор программы</a:t>
            </a:r>
            <a:r>
              <a:rPr lang="ru-RU" sz="4400" dirty="0" smtClean="0">
                <a:solidFill>
                  <a:srgbClr val="C00000"/>
                </a:solidFill>
              </a:rPr>
              <a:t>: </a:t>
            </a:r>
            <a:r>
              <a:rPr lang="ru-RU" sz="3600" dirty="0" smtClean="0">
                <a:solidFill>
                  <a:srgbClr val="002060"/>
                </a:solidFill>
              </a:rPr>
              <a:t>В.В.Воронкова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Авторы учебника</a:t>
            </a:r>
            <a:r>
              <a:rPr lang="ru-RU" sz="44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Н.Г.Галунчикова</a:t>
            </a:r>
            <a:r>
              <a:rPr lang="ru-RU" sz="3600" dirty="0" smtClean="0">
                <a:solidFill>
                  <a:srgbClr val="002060"/>
                </a:solidFill>
              </a:rPr>
              <a:t>,  Э.В.Якубовская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764704"/>
            <a:ext cx="37938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Раскрась картину.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20" y="3501008"/>
            <a:ext cx="7741368" cy="31405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Лисички                           ,      как морковь.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ножка гриба сразу переходит в зонтик.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Этот                              гриб рано появляется в лесу.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/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оранжевые, небольшая, красивый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3573016"/>
            <a:ext cx="165618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93096"/>
            <a:ext cx="165618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941168"/>
            <a:ext cx="165618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2708920"/>
            <a:ext cx="1572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Карточка №2.</a:t>
            </a:r>
          </a:p>
        </p:txBody>
      </p:sp>
      <p:pic>
        <p:nvPicPr>
          <p:cNvPr id="24578" name="Picture 2" descr="http://image3.thematicnews.com/uploads/images/10/47/23/73/2015/08/07/7835b1ef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362450" cy="307657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47664" y="3501008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оранжевые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293096"/>
            <a:ext cx="1872208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Небольшая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48691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красивый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807676"/>
            <a:ext cx="50405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 прилагательное это…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на вопросы…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Обозначает…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Изменяется по…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Согласуется с…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2400" b="1" dirty="0" smtClean="0">
              <a:solidFill>
                <a:srgbClr val="00206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Помогает сделать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речь более…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836712"/>
            <a:ext cx="42953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речи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какой? какая? какое? какие?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 предмета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числам, падежам, родам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существительным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выразительной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440" y="260648"/>
            <a:ext cx="8001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ПОДВЕДЕНИЕ ИТОГОВ УРОКА. ЗАКОНЧИТЕ ПРЕДЛОЖЕНИЕ!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5661248"/>
            <a:ext cx="261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МОЛОДЦЫ!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17693"/>
            <a:ext cx="88924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3097" y="260648"/>
            <a:ext cx="86809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Прочитайте стихотворение Е </a:t>
            </a:r>
            <a:r>
              <a:rPr lang="ru-RU" sz="2400" b="1" dirty="0" err="1" smtClean="0">
                <a:solidFill>
                  <a:srgbClr val="7030A0"/>
                </a:solidFill>
              </a:rPr>
              <a:t>Руженцевой</a:t>
            </a:r>
            <a:r>
              <a:rPr lang="ru-RU" sz="2400" b="1" dirty="0" smtClean="0">
                <a:solidFill>
                  <a:srgbClr val="7030A0"/>
                </a:solidFill>
              </a:rPr>
              <a:t> «Сказка про краски».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Слова какой части речи помогают  «раскрасить» мир?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 какой части речи будем говорить на уроке?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00808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 было все на свете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Одинакового цвета.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 бы рассердило это?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радовало это?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решился бы отныне,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Приходя домой усталым,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спать перине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одеялом?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21297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мир привыкли люди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Белым,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желтым,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синим,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красным.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же все вокруг нас будет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Удивительным и разным!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18448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170080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зеленою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водою на рассвете умываться.</a:t>
            </a:r>
            <a:endParaRPr lang="ru-RU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еленым </a:t>
            </a:r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презеленым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полотенцем утираться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86050" y="428604"/>
            <a:ext cx="3246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Фиксированный опрос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1571612"/>
            <a:ext cx="2980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Имя прилагательное это: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071678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Часть слова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2000240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2. Часть речи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2500306"/>
            <a:ext cx="155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Обозначает: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857496"/>
            <a:ext cx="1369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1.Предмет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857496"/>
            <a:ext cx="328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2.Признак  предмета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2857496"/>
            <a:ext cx="2578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3.Действие предмета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3429000"/>
            <a:ext cx="2612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Отвечает на вопросы: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786190"/>
            <a:ext cx="1491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Кто? Что?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4214818"/>
            <a:ext cx="694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2. Какой?( Чей?)  Какая? (Чья?)  Какое? (Чье?)  Какие? (Чьи?)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4714884"/>
            <a:ext cx="1761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3. Что делает?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5214950"/>
            <a:ext cx="3040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предложении связано 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5643578"/>
            <a:ext cx="140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1.глаголом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5715016"/>
            <a:ext cx="2408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2.существительным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100010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Запиши на карточке цифру, под которой верный ответ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1720" y="692696"/>
            <a:ext cx="477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Фиксированный опрос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484784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ПРОВЕРЬ СЕБЯ!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234888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2,2,2,2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img.actionco.fr/Img/BREVE/2013/10/227830/livre-recettes-lutter-contre-coup-barre-bureau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664296" cy="266429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995936" y="4509120"/>
            <a:ext cx="332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МОЛОДЦЫ!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214290"/>
            <a:ext cx="2917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СЛОВАРНАЯ РАБОТА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357298"/>
            <a:ext cx="6866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Волчья жадность, заячье сердце, золотые руки , острый ум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714488"/>
            <a:ext cx="6567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Как можно охарактеризовать  </a:t>
            </a:r>
          </a:p>
          <a:p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928934"/>
            <a:ext cx="2768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- Трусливого человека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3571876"/>
            <a:ext cx="318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- Очень жадного человека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4286256"/>
            <a:ext cx="437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- Умного, сообразительного человека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5000636"/>
            <a:ext cx="33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Человека, который все умеет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2928934"/>
            <a:ext cx="177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заячье сердце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3571876"/>
            <a:ext cx="2089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волчья жадность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4214818"/>
            <a:ext cx="123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острый ум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4857760"/>
            <a:ext cx="154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золотые руки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759"/>
            <a:ext cx="9144000" cy="673224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772816"/>
            <a:ext cx="51845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Глазастая, ушастая,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Днем спит, ночью летает,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Мышей пугает. Кто это?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прилагательные помогли представить птицу?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Выполняем упражнение  «Сова»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(вращения  головой, взмахи руками, приседания)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6926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ФИЗКУЛЬТМИНУТКА!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2533" name="Picture 5" descr="http://linkme.ufanet.ru/images/9ae841f472b6664ef0a452fab8d843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72816"/>
            <a:ext cx="2462005" cy="310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00364" y="642918"/>
            <a:ext cx="3279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Игра «Третий лишний»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857364"/>
            <a:ext cx="7215238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Карточка №1.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 снегу  (какому) белому, пушистому, 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357430"/>
            <a:ext cx="158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летнему (…).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714620"/>
            <a:ext cx="385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 небом (каким?) чистым, синим,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2714620"/>
            <a:ext cx="175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дружным (…).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2357430"/>
            <a:ext cx="17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(ед.ч., м.р., Д.п.)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2714620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 ед.ч., ср.р., Т.п.)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3500438"/>
            <a:ext cx="3786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Запиши существительное и прилагательные, которые обозначают его признаки.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Укажи число, род, падеж прилагательных.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j0433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714752"/>
            <a:ext cx="423859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00364" y="642918"/>
            <a:ext cx="3279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Игра «Третий лишний»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857364"/>
            <a:ext cx="7215238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Карточка №2.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 лесу  (какому?) зеленому, сосновому, 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2714620"/>
            <a:ext cx="385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 небом (каким?) чистым, синим,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2714620"/>
            <a:ext cx="1411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дружным 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350043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Запиши существительное и прилагательные, которые обозначают его признаки.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2120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железному.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img0.reactor.cc/pics/post/full/Music%26Atmosphere-%D1%80%D0%B0%D0%B7%D0%BD%D0%BE%D0%B5-%D0%B7%D0%B2%D1%83%D0%BA%D0%B8-%D0%B2%D0%B5%D1%87%D0%B5%D1%80%D0%BD%D0%B5%D0%B3%D0%BE-%D0%BB%D0%B5%D1%81%D0%B0-%D0%B7%D0%B0%D0%BF%D0%B8%D1%81%D0%B0%D0%BB-%D1%81%D0%B0%D0%BC-12945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031050" cy="2696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literatura/Pavel-Bazhov/0042-050-Kosh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785794"/>
            <a:ext cx="37938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Раскрась картину.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64331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Карточка №1.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Клен это дерево с …  листьями и … стволом.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Растет клен вместе  с … дубом, … березой, … осиной.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643578"/>
            <a:ext cx="7296613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Гладким, широкими, кудрявой, могучим, трепетной.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786190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Клен это дерево с широкими  листьями гладким стволом.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Растет клен вместе  с могучим дубом, кудрявой березой, трепетной  осиной.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tmb_7_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571480"/>
            <a:ext cx="342902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552</Words>
  <Application>Microsoft Office PowerPoint</Application>
  <PresentationFormat>Экран (4:3)</PresentationFormat>
  <Paragraphs>132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37</cp:revision>
  <dcterms:modified xsi:type="dcterms:W3CDTF">2016-02-10T10:07:15Z</dcterms:modified>
</cp:coreProperties>
</file>