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  <p:sldMasterId id="2147483836" r:id="rId2"/>
    <p:sldMasterId id="2147483848" r:id="rId3"/>
  </p:sldMasterIdLst>
  <p:notesMasterIdLst>
    <p:notesMasterId r:id="rId74"/>
  </p:notesMasterIdLst>
  <p:sldIdLst>
    <p:sldId id="270" r:id="rId4"/>
    <p:sldId id="299" r:id="rId5"/>
    <p:sldId id="311" r:id="rId6"/>
    <p:sldId id="312" r:id="rId7"/>
    <p:sldId id="313" r:id="rId8"/>
    <p:sldId id="300" r:id="rId9"/>
    <p:sldId id="286" r:id="rId10"/>
    <p:sldId id="285" r:id="rId11"/>
    <p:sldId id="271" r:id="rId12"/>
    <p:sldId id="314" r:id="rId13"/>
    <p:sldId id="315" r:id="rId14"/>
    <p:sldId id="288" r:id="rId15"/>
    <p:sldId id="282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3" r:id="rId26"/>
    <p:sldId id="279" r:id="rId27"/>
    <p:sldId id="316" r:id="rId28"/>
    <p:sldId id="317" r:id="rId29"/>
    <p:sldId id="318" r:id="rId30"/>
    <p:sldId id="324" r:id="rId31"/>
    <p:sldId id="320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5" r:id="rId40"/>
    <p:sldId id="336" r:id="rId41"/>
    <p:sldId id="339" r:id="rId42"/>
    <p:sldId id="340" r:id="rId43"/>
    <p:sldId id="341" r:id="rId44"/>
    <p:sldId id="342" r:id="rId45"/>
    <p:sldId id="337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275" r:id="rId54"/>
    <p:sldId id="350" r:id="rId55"/>
    <p:sldId id="256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0" d="100"/>
          <a:sy n="50" d="100"/>
        </p:scale>
        <p:origin x="-128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0BC9-77C1-472C-812D-4EC7C79545EE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496E0-BD5A-48A8-A69F-67FF820B8F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56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1600200"/>
            <a:ext cx="78867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3854659"/>
            <a:ext cx="78867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15050" y="0"/>
            <a:ext cx="302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9610" y="4591761"/>
            <a:ext cx="2344340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9610" y="1714500"/>
            <a:ext cx="2344340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"/>
          </p:nvPr>
        </p:nvSpPr>
        <p:spPr>
          <a:xfrm>
            <a:off x="0" y="1"/>
            <a:ext cx="6076188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p:transition spd="med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p:transition spd="med"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457200"/>
            <a:ext cx="1457325" cy="5719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457200"/>
            <a:ext cx="5286375" cy="5719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p:transition spd="med">
    <p:spli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ADC9DA9-21C5-4F4A-B559-51F7E4956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D1100CB-0276-46F4-943E-1A369FB87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18BE55-E791-4287-A591-F67BD55C9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A5570-F343-4512-85A3-34625A0CB9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1347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237302B-CB85-4AFE-8691-9B2C87058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C6B37C0-D487-44DB-BE5B-20016EB7D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F476110-01FD-41EE-B879-8E87B1AB24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E5EFB-974B-47BD-86C1-CBF38448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3028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E2FB51-1AB6-4C3E-BA41-387A5AB89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9DF93C3-27BD-42B6-ABF3-7B33FF781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E9EC192-7BFA-4FB0-ABF0-8123A1DEA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DBC92-5AFE-4F3B-9186-5A52ACC34E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2401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834FE4E-95C9-437B-B713-7D66F0F69E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563945-EBC4-4D17-BE4F-1E270E2540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B305BD-ABBA-46CF-83B2-9EC09C52C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17C85-49B3-45FE-8E84-3194722347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01503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6F6EAFF-F132-49EC-95CF-1B6C7203E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207592C-D43E-48CE-A217-79C959F184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9E02704-8613-4315-B52B-1C85430BD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416D7-4B6E-4FA3-A338-DC4002D1A7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30571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D904189-4C9E-4459-9C61-D33F6D9D3D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5C44DEA-22DA-40EE-931F-AC8970869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0ED01A2-39A9-4D24-B575-7B2DB0B02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161D3-3BD8-4078-A841-A5D837F813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8759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166C7C7-DAB6-496D-8A55-D26303B8E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92F482C-56EA-4CA1-8168-3B897B0C5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84D84FB-67C8-4AE1-A60C-FFF20AC6E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7F59D-1C42-4CF8-9D93-262D310E0D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4227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карти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50" y="5115656"/>
            <a:ext cx="83439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50" y="6043123"/>
            <a:ext cx="83439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ED31FE-B2B3-4F0C-949D-C020C276F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01999A-CA50-4EB4-8EB9-7AB323F2C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DA4F16-1E9A-4843-8A64-2A8571C6F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DC6AE-9011-4D50-B3D9-0BCADC1037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83472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7A0754-26BF-402A-8505-0000C566C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6932E9-9F4E-416F-97A0-6FFADF231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03DF70-501D-4F7A-BC7F-8DE2C06F8E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4A25E6-809F-47AB-BD22-49AC50DA58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82244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BBD771-0DAC-46CE-9E6A-26512D59B5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077374-A42E-4C0F-B15E-3759557F3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3A407C-0AF5-4D80-8E95-751D341A7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DB30F-DDFA-48EE-B7E3-EC6BBD5138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82179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B423E13-4288-40B1-A1D7-4B67D7916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6DBD2ED-6F31-49B0-B55F-16DFA8D9C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FB892DD-AC1A-4A61-95CB-51403DDDD1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1463A-9A1B-47D3-B680-5DCB6834A5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931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A9BAD2A-E0D0-415A-993E-A13A16F35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03C1695-0641-4456-80AD-039F6EF05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BB31E8D-2772-4338-9BE8-28FAD7DFAE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0E707-615A-467F-9F83-BA553209058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79321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48A3E61-4E35-452B-84FC-9CC371127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7EFFE6-2972-4CD7-AA63-FDD4A2421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D6155F4-83A2-43A4-B3C2-BCBE6DFD1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7F23A-7E23-4E55-BD55-03B61A3B0BF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33875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E77519C-0E4A-4542-B7AA-602C01260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58905F-AF7C-4FB6-A332-BE4176506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C59812-5225-4560-B305-46B764954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6D687-512E-48EB-AD25-14C97274BE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0377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2E7C95-D421-458B-93CE-E8BD992C2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2632BB-D80A-49E9-BCC8-4593C4D4D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BE63F55-BBD6-4D4B-84E0-EA6A7D95E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8DE4A-28A9-4DEC-84DF-CCD05EE29C6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497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F53ADED-4660-4CE7-B4CD-47E921667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4433BF6-EA9B-40F8-A070-4F5E53E9C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3EC190F-7D85-45D6-9D9C-9C6AEDB54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40EB0-EABC-4EBB-AF92-D40A0D6B310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03402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032E2D0-3198-44D5-AF4B-888AFC030A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C318251-6969-41C0-8651-9BA0C5808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EF46557-F460-4D94-A88A-7684F3920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9CC23-EFA5-4346-A4E3-7441FE5F8F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4697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p:transition spd="med">
    <p:spli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5698D89-D9F8-436A-819C-AB0020E72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030D016-D44C-42B6-B09B-77073BA86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167113D-800A-4F3C-A43E-32D91F1F7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B8471-4391-4863-B4D3-CC35F7DD2F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32642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07C662-A324-4ABF-8FAD-BB58A4208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07101E6-3552-4B0E-BB91-5AADB5C67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49DF06-14A6-4E5C-A49E-8A53EC233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500F1-E4C3-4D74-908B-30F41B5C8E0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1220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E622D2-783E-4289-A2AE-4D7B295F4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A67A26-73CE-45D3-B025-FDD778585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E41BA8-B003-4B85-9C8D-75D339937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0A465-0942-4833-9752-FFD472ED7E9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99999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09E510-30B5-4391-9658-A3217DA8E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570497-1606-4EA7-ABE4-183FF9846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21EB7-9D19-4A69-B174-B31819A6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9B7E-5ED3-4199-8A37-ECFFB901453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54342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E7A3D76-9B95-4E0E-A16A-6A07B8719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786FF1-7EE0-4F33-9400-9D715817C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2E1470C-4D0A-4759-B3DF-E44D6CBF0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CD15-56A6-4C97-A24E-2FF574124F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7595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2514600"/>
            <a:ext cx="78867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5257800"/>
            <a:ext cx="78867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714500"/>
            <a:ext cx="337185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714500"/>
            <a:ext cx="337185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p:transition spd="med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5286" y="1733162"/>
            <a:ext cx="3374136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5286" y="2481944"/>
            <a:ext cx="3374136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733162"/>
            <a:ext cx="3374136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481944"/>
            <a:ext cx="3374136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p:transition spd="med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p:transition spd="med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3859" y="1714498"/>
            <a:ext cx="2630091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765" y="457200"/>
            <a:ext cx="5431583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3859" y="4590288"/>
            <a:ext cx="2635923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p:transition spd="med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714500"/>
            <a:ext cx="6858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40931" y="6601556"/>
            <a:ext cx="11505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03DCE07F-A0AC-4F04-B288-2E7335248823}" type="datetimeFigureOut">
              <a:rPr lang="ru-RU" smtClean="0"/>
              <a:pPr/>
              <a:t>01.08.2020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3000" y="6601556"/>
            <a:ext cx="48685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20874" y="6601556"/>
            <a:ext cx="5801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8DAA35B4-7337-4611-8FD9-4AEB3124E3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 spd="med">
    <p:spli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AD16A74-3380-4B71-A727-02B83C707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22FE28F-D2FD-45E7-B931-A9B4933B2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DB8B523-CEE0-479C-8D09-AB1B46014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93421E6-9E3C-40AD-9E43-EB8596A39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D4024DC-90FD-4581-AF00-0347057CD6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BA8B09-9358-4917-B245-255B1419CA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76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13BC990-6FE5-4015-A4D0-59468CDCD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0A2B644-502F-4B83-932C-F8063639A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77E3194-4086-43A8-B474-1436F39C67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0678F84-CCF2-4DE3-B7EC-CDD9CC5F45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B8209D6-9345-4C7B-A55F-770E785DBB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1148392-5AD5-476D-81EC-6A3327F799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062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mfrai.ru/wp-content/uploads/2009/12/3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nm2000.kz/_nw/102/43455.jpg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frai.ru/wp-content/uploads/2009/12/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643050"/>
            <a:ext cx="4857744" cy="387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886700" cy="1000132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Организм человека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2910" y="1214422"/>
            <a:ext cx="7886700" cy="571496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 окружающего мира. 4 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5786454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Иванова Елена Александровна. Учитель начальных классов 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Родниковская СОШ №32</a:t>
            </a:r>
          </a:p>
        </p:txBody>
      </p:sp>
    </p:spTree>
    <p:extLst>
      <p:ext uri="{BB962C8B-B14F-4D97-AF65-F5344CB8AC3E}">
        <p14:creationId xmlns:p14="http://schemas.microsoft.com/office/powerpoint/2010/main" xmlns="" val="3749869462"/>
      </p:ext>
    </p:extLst>
  </p:cSld>
  <p:clrMapOvr>
    <a:masterClrMapping/>
  </p:clrMapOvr>
  <p:transition spd="med"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F7FE7DD-7054-411F-820D-77251CEACF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6496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236570"/>
      </p:ext>
    </p:extLst>
  </p:cSld>
  <p:clrMapOvr>
    <a:masterClrMapping/>
  </p:clrMapOvr>
  <p:transition spd="med"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CB4BFC-6B39-43E0-BD0A-98C69CEA2E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883937"/>
      </p:ext>
    </p:extLst>
  </p:cSld>
  <p:clrMapOvr>
    <a:masterClrMapping/>
  </p:clrMapOvr>
  <p:transition spd="med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02638F-9573-481B-95EA-956992851A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907157"/>
      </p:ext>
    </p:extLst>
  </p:cSld>
  <p:clrMapOvr>
    <a:masterClrMapping/>
  </p:clrMapOvr>
  <p:transition spd="med"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214290"/>
            <a:ext cx="72390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lt"/>
                <a:ea typeface="+mj-ea"/>
                <a:cs typeface="+mj-cs"/>
              </a:rPr>
              <a:t>Какие органы располагаются внутри человека?</a:t>
            </a:r>
          </a:p>
        </p:txBody>
      </p:sp>
      <p:pic>
        <p:nvPicPr>
          <p:cNvPr id="3" name="Содержимое 3" descr="Окр.мир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8358246" cy="4973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328612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Сердце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0298" y="328612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Печень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14" y="321468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Желудок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82" y="321468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Мозг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290" y="578645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Лёгкие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7620" y="57150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Почки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36" y="571501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Кишечник 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F350A4-B4E8-4BE6-8003-318ECEA945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367632"/>
      </p:ext>
    </p:extLst>
  </p:cSld>
  <p:clrMapOvr>
    <a:masterClrMapping/>
  </p:clrMapOvr>
  <p:transition spd="med"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490E4D-151C-410F-9962-4D8C4B20FA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2236"/>
      </p:ext>
    </p:extLst>
  </p:cSld>
  <p:clrMapOvr>
    <a:masterClrMapping/>
  </p:clrMapOvr>
  <p:transition spd="med"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3417FA-0357-4A7C-8C84-2189C06883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679420"/>
      </p:ext>
    </p:extLst>
  </p:cSld>
  <p:clrMapOvr>
    <a:masterClrMapping/>
  </p:clrMapOvr>
  <p:transition spd="med"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1BE61AE-6811-4663-BF39-04B1EB1D65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547521"/>
      </p:ext>
    </p:extLst>
  </p:cSld>
  <p:clrMapOvr>
    <a:masterClrMapping/>
  </p:clrMapOvr>
  <p:transition spd="med"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4AFDA50-7BF6-4477-8B1A-7F59509355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473106"/>
      </p:ext>
    </p:extLst>
  </p:cSld>
  <p:clrMapOvr>
    <a:masterClrMapping/>
  </p:clrMapOvr>
  <p:transition spd="med"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8E6A25-7D39-455B-B0C2-6F3F10A98C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786920"/>
      </p:ext>
    </p:extLst>
  </p:cSld>
  <p:clrMapOvr>
    <a:masterClrMapping/>
  </p:clrMapOvr>
  <p:transition spd="med"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34A214-6F97-494A-A3CD-D7EF250B11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230625"/>
      </p:ext>
    </p:extLst>
  </p:cSld>
  <p:clrMapOvr>
    <a:masterClrMapping/>
  </p:clrMapOvr>
  <p:transition spd="med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17D1E4-0442-488E-BDC1-FA87D0E73A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518199"/>
      </p:ext>
    </p:extLst>
  </p:cSld>
  <p:clrMapOvr>
    <a:masterClrMapping/>
  </p:clrMapOvr>
  <p:transition spd="med"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D310CE-2CAB-4AE4-87E7-FCCAA8B30D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801995"/>
      </p:ext>
    </p:extLst>
  </p:cSld>
  <p:clrMapOvr>
    <a:masterClrMapping/>
  </p:clrMapOvr>
  <p:transition spd="med"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7154BFB-F335-40E1-AD15-84D7A99220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500687"/>
      </p:ext>
    </p:extLst>
  </p:cSld>
  <p:clrMapOvr>
    <a:masterClrMapping/>
  </p:clrMapOvr>
  <p:transition spd="med"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2DA00A0-4B9C-4517-AE20-6B751D79F2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2874868"/>
      </p:ext>
    </p:extLst>
  </p:cSld>
  <p:clrMapOvr>
    <a:masterClrMapping/>
  </p:clrMapOvr>
  <p:transition spd="med"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0694" y="0"/>
            <a:ext cx="3786214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28596" y="428604"/>
            <a:ext cx="685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СТРОЕНИЕ ТЕЛА ЧЕЛОВЕКА </a:t>
            </a:r>
          </a:p>
          <a:p>
            <a:r>
              <a:rPr lang="ru-RU" sz="2800" b="1" dirty="0"/>
              <a:t>ИЗУЧАЕТ НАУКА </a:t>
            </a:r>
            <a:r>
              <a:rPr lang="ru-RU" sz="2800" b="1" dirty="0">
                <a:solidFill>
                  <a:srgbClr val="0070C0"/>
                </a:solidFill>
              </a:rPr>
              <a:t>АНАТОМИЯ</a:t>
            </a:r>
            <a:r>
              <a:rPr lang="ru-RU" sz="2800" b="1" dirty="0"/>
              <a:t>,</a:t>
            </a:r>
          </a:p>
          <a:p>
            <a:endParaRPr lang="ru-RU" sz="2800" b="1" dirty="0"/>
          </a:p>
          <a:p>
            <a:r>
              <a:rPr lang="ru-RU" sz="2800" b="1" dirty="0"/>
              <a:t>А РАБОТУ ЕГО ОРГАНОВ-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ФИЗИОЛОГИЯ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/>
              <a:t>ЧЕЛОВЕКА, </a:t>
            </a:r>
          </a:p>
          <a:p>
            <a:endParaRPr lang="ru-RU" sz="2800" b="1" dirty="0"/>
          </a:p>
          <a:p>
            <a:r>
              <a:rPr lang="ru-RU" sz="2800" b="1" dirty="0"/>
              <a:t>НАУКА О СОХРАНЕНИИ </a:t>
            </a:r>
          </a:p>
          <a:p>
            <a:r>
              <a:rPr lang="ru-RU" sz="2800" b="1" dirty="0"/>
              <a:t>И УКРЕПЛЕНИИ ЗДОРОВЬЯ</a:t>
            </a:r>
          </a:p>
          <a:p>
            <a:r>
              <a:rPr lang="ru-RU" sz="2800" b="1" dirty="0"/>
              <a:t>НАЗЫВАЕТСЯ  </a:t>
            </a:r>
            <a:r>
              <a:rPr lang="ru-RU" sz="2800" b="1" dirty="0">
                <a:solidFill>
                  <a:srgbClr val="0070C0"/>
                </a:solidFill>
              </a:rPr>
              <a:t>ГИГИЕНОЙ</a:t>
            </a:r>
            <a:r>
              <a:rPr lang="ru-RU" sz="28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00826" y="4214818"/>
            <a:ext cx="2104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ИВАН ПЕТРОВИЧ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ПАВЛОВ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1849-1936</a:t>
            </a:r>
          </a:p>
        </p:txBody>
      </p:sp>
      <p:pic>
        <p:nvPicPr>
          <p:cNvPr id="19458" name="Picture 2" descr="http://img1.liveinternet.ru/images/attach/c/1/48/662/48662406_Pavlov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57166"/>
            <a:ext cx="2701913" cy="3491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9624159"/>
      </p:ext>
    </p:extLst>
  </p:cSld>
  <p:clrMapOvr>
    <a:masterClrMapping/>
  </p:clrMapOvr>
  <p:transition spd="med"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86613-85E0-4977-8E9F-F2705C6D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0DE8D4-E66B-472A-8370-00C2370C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с.6-7 пересказ</a:t>
            </a: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С.7Рисунок-схема. Обратить внимание, где находятся основные органы.</a:t>
            </a: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в тетради.</a:t>
            </a:r>
          </a:p>
        </p:txBody>
      </p:sp>
    </p:spTree>
    <p:extLst>
      <p:ext uri="{BB962C8B-B14F-4D97-AF65-F5344CB8AC3E}">
        <p14:creationId xmlns:p14="http://schemas.microsoft.com/office/powerpoint/2010/main" xmlns="" val="3250632335"/>
      </p:ext>
    </p:extLst>
  </p:cSld>
  <p:clrMapOvr>
    <a:masterClrMapping/>
  </p:clrMapOvr>
  <p:transition spd="med"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9C4A50-71DA-4E11-9748-C3DEB32801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995741"/>
      </p:ext>
    </p:extLst>
  </p:cSld>
  <p:clrMapOvr>
    <a:masterClrMapping/>
  </p:clrMapOvr>
  <p:transition spd="med"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85D9A5-27B6-4DF3-97E8-F394473466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926730"/>
      </p:ext>
    </p:extLst>
  </p:cSld>
  <p:clrMapOvr>
    <a:masterClrMapping/>
  </p:clrMapOvr>
  <p:transition spd="med"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EC171F-CD9D-4C4E-8A3D-93590337D0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652240"/>
      </p:ext>
    </p:extLst>
  </p:cSld>
  <p:clrMapOvr>
    <a:masterClrMapping/>
  </p:clrMapOvr>
  <p:transition spd="med"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D85750-DC6F-4C03-85E1-253C5E30C1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516905"/>
      </p:ext>
    </p:extLst>
  </p:cSld>
  <p:clrMapOvr>
    <a:masterClrMapping/>
  </p:clrMapOvr>
  <p:transition spd="med"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396925-0AED-4EF5-B31B-83EF15EEF7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681156"/>
      </p:ext>
    </p:extLst>
  </p:cSld>
  <p:clrMapOvr>
    <a:masterClrMapping/>
  </p:clrMapOvr>
  <p:transition spd="med">
    <p:spli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2D08E0-7A84-4827-8A0F-6DA9DA87DA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264514"/>
      </p:ext>
    </p:extLst>
  </p:cSld>
  <p:clrMapOvr>
    <a:masterClrMapping/>
  </p:clrMapOvr>
  <p:transition spd="med">
    <p:spli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1D4887-1726-478C-8566-15EB399EAE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460066"/>
      </p:ext>
    </p:extLst>
  </p:cSld>
  <p:clrMapOvr>
    <a:masterClrMapping/>
  </p:clrMapOvr>
  <p:transition spd="med">
    <p:spli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202C61-0789-4E07-9222-23AE33B315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848" y="332657"/>
            <a:ext cx="3682303" cy="13818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2D3A59-B1D7-450E-88EC-02DD3A0C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7022AA9-19DD-43F8-BDB8-A8A608A9A0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14499"/>
            <a:ext cx="5472608" cy="4810843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13BDA3B-83A0-49B9-BF49-DEAB2F332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652120" y="1714499"/>
            <a:ext cx="3312366" cy="33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592196"/>
      </p:ext>
    </p:extLst>
  </p:cSld>
  <p:clrMapOvr>
    <a:masterClrMapping/>
  </p:clrMapOvr>
  <p:transition spd="med">
    <p:spli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9E4C24-6DF2-44EF-A327-6F7F2E43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7200"/>
            <a:ext cx="6858000" cy="667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Строение головного  мозга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83A4B15-4FC7-497E-BB31-322F601CBE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119314" cy="460851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E7D2B8C-9064-48CD-A370-D197BF5808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29152" y="1484784"/>
            <a:ext cx="39752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753351"/>
      </p:ext>
    </p:extLst>
  </p:cSld>
  <p:clrMapOvr>
    <a:masterClrMapping/>
  </p:clrMapOvr>
  <p:transition spd="med"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070F9B7-BE5B-442B-8E94-AC5E9C7493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438566"/>
      </p:ext>
    </p:extLst>
  </p:cSld>
  <p:clrMapOvr>
    <a:masterClrMapping/>
  </p:clrMapOvr>
  <p:transition spd="med"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EC9659-CA5C-4C43-B810-2C220C0EA4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044421"/>
      </p:ext>
    </p:extLst>
  </p:cSld>
  <p:clrMapOvr>
    <a:masterClrMapping/>
  </p:clrMapOvr>
  <p:transition spd="med">
    <p:spli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A75837-412C-4987-A44F-295BD6B1E7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016665"/>
      </p:ext>
    </p:extLst>
  </p:cSld>
  <p:clrMapOvr>
    <a:masterClrMapping/>
  </p:clrMapOvr>
  <p:transition spd="med">
    <p:spli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7E46BCA-9D17-409D-9383-CEC1C67EF5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130987"/>
      </p:ext>
    </p:extLst>
  </p:cSld>
  <p:clrMapOvr>
    <a:masterClrMapping/>
  </p:clrMapOvr>
  <p:transition spd="med">
    <p:spli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613A96-562B-4016-9EFD-AC80EEE3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E0394F-DB9E-40E2-AED6-0D7A315A0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с.6-10 пересказ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С.7 рисунок- схема повторить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в тетради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 подготовить рассказ на тему «Значение нервной системы для человека»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3540053615"/>
      </p:ext>
    </p:extLst>
  </p:cSld>
  <p:clrMapOvr>
    <a:masterClrMapping/>
  </p:clrMapOvr>
  <p:transition spd="med"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A4ED12-CCE1-440F-A927-11CC9D93B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735007"/>
      </p:ext>
    </p:extLst>
  </p:cSld>
  <p:clrMapOvr>
    <a:masterClrMapping/>
  </p:clrMapOvr>
  <p:transition spd="med"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2BD7F4-C9A7-4F90-B03E-57AE23D1C6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47464"/>
            <a:ext cx="9144000" cy="73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083842"/>
      </p:ext>
    </p:extLst>
  </p:cSld>
  <p:clrMapOvr>
    <a:masterClrMapping/>
  </p:clrMapOvr>
  <p:transition spd="med">
    <p:spli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65CFBC-DD2A-4CFF-912C-291E86D9A5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379879"/>
      </p:ext>
    </p:extLst>
  </p:cSld>
  <p:clrMapOvr>
    <a:masterClrMapping/>
  </p:clrMapOvr>
  <p:transition spd="med">
    <p:spli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20EAF93-6AAA-44B8-BE0C-296AA8A870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478641"/>
      </p:ext>
    </p:extLst>
  </p:cSld>
  <p:clrMapOvr>
    <a:masterClrMapping/>
  </p:clrMapOvr>
  <p:transition spd="med">
    <p:spli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01F5BF-5DC0-4E58-8235-57EF56F23F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544611"/>
      </p:ext>
    </p:extLst>
  </p:cSld>
  <p:clrMapOvr>
    <a:masterClrMapping/>
  </p:clrMapOvr>
  <p:transition spd="med"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1180A5-8439-4E7D-AEF3-9CA58F7C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543BD76-62D4-4B62-AA2F-9F586A924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FC396B-C8AF-4A3C-B8A7-3CC4645777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570722"/>
      </p:ext>
    </p:extLst>
  </p:cSld>
  <p:clrMapOvr>
    <a:masterClrMapping/>
  </p:clrMapOvr>
  <p:transition spd="med">
    <p:spli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0E326A-35EA-4E6B-B42B-35E570A7E8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2010289"/>
      </p:ext>
    </p:extLst>
  </p:cSld>
  <p:clrMapOvr>
    <a:masterClrMapping/>
  </p:clrMapOvr>
  <p:transition spd="med">
    <p:spli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F08BEA-06C7-4653-8AC2-382E6EC833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299800"/>
      </p:ext>
    </p:extLst>
  </p:cSld>
  <p:clrMapOvr>
    <a:masterClrMapping/>
  </p:clrMapOvr>
  <p:transition spd="med">
    <p:spli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8C6F87-3163-4933-95E9-859E562996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195965"/>
      </p:ext>
    </p:extLst>
  </p:cSld>
  <p:clrMapOvr>
    <a:masterClrMapping/>
  </p:clrMapOvr>
  <p:transition spd="med">
    <p:spli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BC2189-90FE-4DD4-9954-32DF989B6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849536"/>
      </p:ext>
    </p:extLst>
  </p:cSld>
  <p:clrMapOvr>
    <a:masterClrMapping/>
  </p:clrMapOvr>
  <p:transition spd="med">
    <p:spli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E2D6A3-3525-49ED-BDB6-C98BAD7B6D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341490"/>
      </p:ext>
    </p:extLst>
  </p:cSld>
  <p:clrMapOvr>
    <a:masterClrMapping/>
  </p:clrMapOvr>
  <p:transition spd="med">
    <p:spli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F3E2BB-503F-4F12-B3A8-971788275C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25712"/>
      </p:ext>
    </p:extLst>
  </p:cSld>
  <p:clrMapOvr>
    <a:masterClrMapping/>
  </p:clrMapOvr>
  <p:transition spd="med"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53FA7E-5292-42BC-926F-A703B2EF7B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48" y="-30723"/>
            <a:ext cx="9135652" cy="73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793195"/>
      </p:ext>
    </p:extLst>
  </p:cSld>
  <p:clrMapOvr>
    <a:masterClrMapping/>
  </p:clrMapOvr>
  <p:transition spd="med">
    <p:spli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D00544-A53A-4B9C-BA7B-212C61DD13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008158"/>
      </p:ext>
    </p:extLst>
  </p:cSld>
  <p:clrMapOvr>
    <a:masterClrMapping/>
  </p:clrMapOvr>
  <p:transition spd="med"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xmlns="" id="{94E14DE7-9DCD-43A9-90CF-6BE3C2E7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2531" name="Содержимое 2">
            <a:extLst>
              <a:ext uri="{FF2B5EF4-FFF2-40B4-BE49-F238E27FC236}">
                <a16:creationId xmlns:a16="http://schemas.microsoft.com/office/drawing/2014/main" xmlns="" id="{1D0D6678-A022-4010-8FC2-C655469C3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xmlns="" id="{5D7DED0F-FBC5-4C60-9B03-323E0630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4486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98F203-6D8E-44ED-8A80-D86042D53D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9644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717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xmlns="" id="{77832432-8214-4E2A-9B6D-7744B7AD2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113" y="188913"/>
            <a:ext cx="5761037" cy="2098675"/>
          </a:xfrm>
        </p:spPr>
        <p:txBody>
          <a:bodyPr/>
          <a:lstStyle/>
          <a:p>
            <a:pPr eaLnBrk="1" hangingPunct="1"/>
            <a:r>
              <a:rPr lang="ru-RU" altLang="ru-RU" sz="4800"/>
              <a:t>Пищеварительная система</a:t>
            </a:r>
          </a:p>
        </p:txBody>
      </p:sp>
      <p:sp>
        <p:nvSpPr>
          <p:cNvPr id="2051" name="Подзаголовок 2">
            <a:extLst>
              <a:ext uri="{FF2B5EF4-FFF2-40B4-BE49-F238E27FC236}">
                <a16:creationId xmlns:a16="http://schemas.microsoft.com/office/drawing/2014/main" xmlns="" id="{5D037384-B950-4562-B6F2-8D05F6D41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2363" y="5157788"/>
            <a:ext cx="3500437" cy="1366837"/>
          </a:xfrm>
        </p:spPr>
        <p:txBody>
          <a:bodyPr/>
          <a:lstStyle/>
          <a:p>
            <a:pPr eaLnBrk="1" hangingPunct="1"/>
            <a:r>
              <a:rPr lang="ru-RU" altLang="ru-RU" sz="4400" dirty="0"/>
              <a:t>Урок 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E07195-2568-4B8B-B231-26985F6B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0176CB-899D-49EE-9477-E5AE06F47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Рабочая тетрадь с.4-5 №5,6,8,10</a:t>
            </a:r>
          </a:p>
          <a:p>
            <a:r>
              <a:rPr lang="ru-RU" sz="3600" dirty="0"/>
              <a:t>Разгадай кроссворд</a:t>
            </a:r>
          </a:p>
        </p:txBody>
      </p:sp>
    </p:spTree>
    <p:extLst>
      <p:ext uri="{BB962C8B-B14F-4D97-AF65-F5344CB8AC3E}">
        <p14:creationId xmlns:p14="http://schemas.microsoft.com/office/powerpoint/2010/main" xmlns="" val="3118254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F3045D1-F457-4635-8B51-097E6A35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9954"/>
            <a:ext cx="702027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Разгадай кроссворд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124">
            <a:extLst>
              <a:ext uri="{FF2B5EF4-FFF2-40B4-BE49-F238E27FC236}">
                <a16:creationId xmlns:a16="http://schemas.microsoft.com/office/drawing/2014/main" xmlns="" id="{508C287B-75AC-416C-A152-7BE4FA9D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861" y="457200"/>
            <a:ext cx="4244821" cy="41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600ED4A8-3FB0-4AE1-8BD0-B89325C02A8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211960" y="808716"/>
            <a:ext cx="463463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горизонтали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3. Кости, образующие твердую основу головы у позвоночных.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Центральный орган кровообращения в виде мускульного мешка.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Спинной хребет, образуемый цепью костей, идущих вдоль спины и заключающих в себе спинной мозг.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Дугообразная узкая кость, идущая от позвоночника к грудной кости.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вертикали: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Живое существо, обладающее даром мышления и речи.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Самая крупная пищеварительная железа у животных и человека, вырабатывающая желчь.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942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EF23A0D-9623-40AB-9F3C-9D969FA09037}"/>
              </a:ext>
            </a:extLst>
          </p:cNvPr>
          <p:cNvSpPr/>
          <p:nvPr/>
        </p:nvSpPr>
        <p:spPr>
          <a:xfrm>
            <a:off x="251521" y="3244334"/>
            <a:ext cx="9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Здоровье дороже золота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5540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F81C13D-3D71-47FE-8BFD-7E5DDE5588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406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E4F8516-C08D-49B2-87EB-D275432E91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1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86BB44-2562-4134-A88B-989E77035A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39473"/>
      </p:ext>
    </p:extLst>
  </p:cSld>
  <p:clrMapOvr>
    <a:masterClrMapping/>
  </p:clrMapOvr>
  <p:transition spd="med"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AD2752A-DBC4-4782-9FD4-BA67E4ECFB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543989"/>
      </p:ext>
    </p:extLst>
  </p:cSld>
  <p:clrMapOvr>
    <a:masterClrMapping/>
  </p:clrMapOvr>
  <p:transition spd="med">
    <p:spli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211AF8-DFF9-4F1A-8AF3-FEA1AE9EB8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550546"/>
      </p:ext>
    </p:extLst>
  </p:cSld>
  <p:clrMapOvr>
    <a:masterClrMapping/>
  </p:clrMapOvr>
  <p:transition spd="med">
    <p:spli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EF029E1-9276-4371-83E2-007A4A6319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679206"/>
      </p:ext>
    </p:extLst>
  </p:cSld>
  <p:clrMapOvr>
    <a:masterClrMapping/>
  </p:clrMapOvr>
  <p:transition spd="med">
    <p:spli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1C5BBF-43A2-4AC9-A908-5F05CD3A86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4745805"/>
      </p:ext>
    </p:extLst>
  </p:cSld>
  <p:clrMapOvr>
    <a:masterClrMapping/>
  </p:clrMapOvr>
  <p:transition spd="med">
    <p:spli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7E1417-120E-42B7-B57A-5083D5C19C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512994"/>
      </p:ext>
    </p:extLst>
  </p:cSld>
  <p:clrMapOvr>
    <a:masterClrMapping/>
  </p:clrMapOvr>
  <p:transition spd="med">
    <p:spli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A89B0E-3B76-495B-80A3-A4E3B6D3DC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590437"/>
      </p:ext>
    </p:extLst>
  </p:cSld>
  <p:clrMapOvr>
    <a:masterClrMapping/>
  </p:clrMapOvr>
  <p:transition spd="med">
    <p:spli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611BD1-5E2E-4656-96CA-9791C45960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032467"/>
      </p:ext>
    </p:extLst>
  </p:cSld>
  <p:clrMapOvr>
    <a:masterClrMapping/>
  </p:clrMapOvr>
  <p:transition spd="med">
    <p:spli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EE7066-290E-4060-B385-21F72E5726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507368"/>
      </p:ext>
    </p:extLst>
  </p:cSld>
  <p:clrMapOvr>
    <a:masterClrMapping/>
  </p:clrMapOvr>
  <p:transition spd="med">
    <p:spli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1305DA-C69C-41A4-9650-5257350B30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5870625"/>
      </p:ext>
    </p:extLst>
  </p:cSld>
  <p:clrMapOvr>
    <a:masterClrMapping/>
  </p:clrMapOvr>
  <p:transition spd="med">
    <p:spli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F46129A-5F4A-48B9-ADD8-DB645AC3B9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353550"/>
      </p:ext>
    </p:extLst>
  </p:cSld>
  <p:clrMapOvr>
    <a:masterClrMapping/>
  </p:clrMapOvr>
  <p:transition spd="med">
    <p:spli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605680-D6A8-4280-B9EA-06F8154092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046395"/>
      </p:ext>
    </p:extLst>
  </p:cSld>
  <p:clrMapOvr>
    <a:masterClrMapping/>
  </p:clrMapOvr>
  <p:transition spd="med">
    <p:spli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886700" cy="1000132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1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2910" y="1214422"/>
            <a:ext cx="7886700" cy="4662850"/>
          </a:xfrm>
        </p:spPr>
        <p:txBody>
          <a:bodyPr>
            <a:normAutofit/>
          </a:bodyPr>
          <a:lstStyle/>
          <a:p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lusana.ru/files/26074/653/9.jpg">
            <a:extLst>
              <a:ext uri="{FF2B5EF4-FFF2-40B4-BE49-F238E27FC236}">
                <a16:creationId xmlns:a16="http://schemas.microsoft.com/office/drawing/2014/main" xmlns="" id="{AA1E4919-6A4C-426E-91DE-F0514F96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90" y="1214422"/>
            <a:ext cx="7915220" cy="46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8812935"/>
      </p:ext>
    </p:extLst>
  </p:cSld>
  <p:clrMapOvr>
    <a:masterClrMapping/>
  </p:clrMapOvr>
  <p:transition spd="med">
    <p:spli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5C4DBA-2036-4772-8095-5600905F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EB5AE2-8949-4A06-A2A4-26B15CF31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проекта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1.Может ли организм человека жить без витаминов.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Почему люди болеют цингой.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3.Наша пища и витамины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14492999"/>
      </p:ext>
    </p:extLst>
  </p:cSld>
  <p:clrMapOvr>
    <a:masterClrMapping/>
  </p:clrMapOvr>
  <p:transition spd="med"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Скругленный прямоугольник 81"/>
          <p:cNvSpPr/>
          <p:nvPr/>
        </p:nvSpPr>
        <p:spPr>
          <a:xfrm>
            <a:off x="6572264" y="4071942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7" name="Группа 128"/>
          <p:cNvGrpSpPr/>
          <p:nvPr/>
        </p:nvGrpSpPr>
        <p:grpSpPr>
          <a:xfrm>
            <a:off x="2571736" y="1500174"/>
            <a:ext cx="2286016" cy="3843382"/>
            <a:chOff x="2071670" y="785770"/>
            <a:chExt cx="2286016" cy="384338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643174" y="4000504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3214678" y="400048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786182" y="400048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071670" y="400048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214678" y="78577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14" name="Группа 125"/>
          <p:cNvGrpSpPr/>
          <p:nvPr/>
        </p:nvGrpSpPr>
        <p:grpSpPr>
          <a:xfrm>
            <a:off x="2571736" y="4071966"/>
            <a:ext cx="3429024" cy="628648"/>
            <a:chOff x="928662" y="2071678"/>
            <a:chExt cx="3429024" cy="6286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786182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643174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214678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071670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928662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1500166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Группа 126"/>
          <p:cNvGrpSpPr/>
          <p:nvPr/>
        </p:nvGrpSpPr>
        <p:grpSpPr>
          <a:xfrm>
            <a:off x="3143240" y="3429024"/>
            <a:ext cx="1714512" cy="628648"/>
            <a:chOff x="2643174" y="2714620"/>
            <a:chExt cx="1714512" cy="6286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786182" y="271462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2643174" y="271462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214678" y="2714620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32" name="Группа 125"/>
          <p:cNvGrpSpPr/>
          <p:nvPr/>
        </p:nvGrpSpPr>
        <p:grpSpPr>
          <a:xfrm>
            <a:off x="2000232" y="2786082"/>
            <a:ext cx="2857520" cy="628648"/>
            <a:chOff x="1500166" y="2071678"/>
            <a:chExt cx="2857520" cy="6286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786182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2643174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214678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2071670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1500166" y="207167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40" name="Группа 124"/>
          <p:cNvGrpSpPr/>
          <p:nvPr/>
        </p:nvGrpSpPr>
        <p:grpSpPr>
          <a:xfrm>
            <a:off x="2000232" y="2143116"/>
            <a:ext cx="3429024" cy="628672"/>
            <a:chOff x="1500166" y="1428712"/>
            <a:chExt cx="3429024" cy="62867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2643174" y="1428736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214678" y="1428736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786182" y="1428736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2071670" y="1428736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500166" y="1428736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4357686" y="1428712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47" name="Группа 123"/>
          <p:cNvGrpSpPr/>
          <p:nvPr/>
        </p:nvGrpSpPr>
        <p:grpSpPr>
          <a:xfrm>
            <a:off x="2000232" y="1500174"/>
            <a:ext cx="3429024" cy="628672"/>
            <a:chOff x="1500166" y="857208"/>
            <a:chExt cx="3429024" cy="62867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2071670" y="857232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643174" y="857232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1500166" y="857208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3786182" y="857232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4357686" y="857232"/>
              <a:ext cx="571504" cy="6286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53" name="Группа 135"/>
          <p:cNvGrpSpPr>
            <a:grpSpLocks/>
          </p:cNvGrpSpPr>
          <p:nvPr/>
        </p:nvGrpSpPr>
        <p:grpSpPr bwMode="auto">
          <a:xfrm>
            <a:off x="2000232" y="857232"/>
            <a:ext cx="2685046" cy="628674"/>
            <a:chOff x="2000228" y="214266"/>
            <a:chExt cx="2685065" cy="628672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143240" y="214290"/>
              <a:ext cx="571504" cy="6286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2000228" y="214266"/>
              <a:ext cx="571504" cy="6286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7" name="TextBox 130"/>
            <p:cNvSpPr txBox="1">
              <a:spLocks noChangeArrowheads="1"/>
            </p:cNvSpPr>
            <p:nvPr/>
          </p:nvSpPr>
          <p:spPr bwMode="auto">
            <a:xfrm>
              <a:off x="3286116" y="357166"/>
              <a:ext cx="2561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TextBox 132"/>
            <p:cNvSpPr txBox="1">
              <a:spLocks noChangeArrowheads="1"/>
            </p:cNvSpPr>
            <p:nvPr/>
          </p:nvSpPr>
          <p:spPr bwMode="auto">
            <a:xfrm>
              <a:off x="4429124" y="357166"/>
              <a:ext cx="2561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Скругленный прямоугольник 58"/>
            <p:cNvSpPr/>
            <p:nvPr/>
          </p:nvSpPr>
          <p:spPr>
            <a:xfrm>
              <a:off x="2571736" y="214290"/>
              <a:ext cx="571504" cy="6286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1" name="Таблица 60"/>
          <p:cNvGraphicFramePr>
            <a:graphicFrameLocks noGrp="1"/>
          </p:cNvGraphicFramePr>
          <p:nvPr/>
        </p:nvGraphicFramePr>
        <p:xfrm>
          <a:off x="2071670" y="857232"/>
          <a:ext cx="166093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3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180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Х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2071670" y="1500174"/>
          <a:ext cx="335758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9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9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9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95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95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rgbClr val="0070C0"/>
                          </a:solidFill>
                        </a:rPr>
                        <a:t>Р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Ц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2000232" y="2143116"/>
          <a:ext cx="342902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180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Г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2000232" y="2786058"/>
          <a:ext cx="285752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Г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З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3143240" y="3429024"/>
          <a:ext cx="178595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53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6000760" y="4071966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7" name="Таблица 66"/>
          <p:cNvGraphicFramePr>
            <a:graphicFrameLocks noGrp="1"/>
          </p:cNvGraphicFramePr>
          <p:nvPr/>
        </p:nvGraphicFramePr>
        <p:xfrm>
          <a:off x="2571734" y="4071942"/>
          <a:ext cx="457203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Ш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Ч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/>
        </p:nvGraphicFramePr>
        <p:xfrm>
          <a:off x="2571736" y="4714884"/>
          <a:ext cx="228601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049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З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6000760" y="214290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Орган слуха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929322" y="642918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Главный орган кровеносной системы.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000760" y="1285860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Главный орган дыхания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5929322" y="2000240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4. Органы зрения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786446" y="2428868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 Орган обоняния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5857884" y="2857496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6. Орган пищеварения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929322" y="3214686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7. Орган вкуса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786446" y="5572140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143240" y="5357850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14744" y="5357826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286248" y="5357826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4857752" y="5357826"/>
            <a:ext cx="571504" cy="628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/>
        </p:nvGraphicFramePr>
        <p:xfrm>
          <a:off x="3143240" y="5357826"/>
          <a:ext cx="228601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З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rgbClr val="0070C0"/>
                          </a:solidFill>
                        </a:rPr>
                        <a:t>Г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3143240" y="857232"/>
          <a:ext cx="571504" cy="514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3" name="Прямоугольник 82"/>
          <p:cNvSpPr/>
          <p:nvPr/>
        </p:nvSpPr>
        <p:spPr>
          <a:xfrm>
            <a:off x="5929322" y="2357430"/>
            <a:ext cx="2643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8. Главный орган человеческого организма, который управляет всеми процессами</a:t>
            </a:r>
          </a:p>
        </p:txBody>
      </p:sp>
      <p:sp>
        <p:nvSpPr>
          <p:cNvPr id="84" name="Заголовок 3"/>
          <p:cNvSpPr txBox="1">
            <a:spLocks/>
          </p:cNvSpPr>
          <p:nvPr/>
        </p:nvSpPr>
        <p:spPr>
          <a:xfrm>
            <a:off x="428596" y="285728"/>
            <a:ext cx="5715040" cy="42865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кроссворд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83" grpId="0"/>
      <p:bldP spid="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m2000.kz/_nw/102/4345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928670"/>
            <a:ext cx="3832103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82" y="142873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</a:rPr>
              <a:t>ПО СЛОВАРЮ  ОЖЕГОВА: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002060"/>
                </a:solidFill>
              </a:rPr>
              <a:t>Организм</a:t>
            </a:r>
            <a:r>
              <a:rPr lang="ru-RU" sz="2800" dirty="0">
                <a:solidFill>
                  <a:srgbClr val="002060"/>
                </a:solidFill>
              </a:rPr>
              <a:t>- живое целое, обладающее совокупностью свойств , отличающей его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 от неживой материи».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4714884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</a:rPr>
              <a:t>Организм человека </a:t>
            </a:r>
            <a:r>
              <a:rPr lang="ru-RU" sz="2800" dirty="0">
                <a:solidFill>
                  <a:srgbClr val="002060"/>
                </a:solidFill>
              </a:rPr>
              <a:t>- система органов,  взаимосвязанных между собой и образующих единое целое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-285784" y="214290"/>
            <a:ext cx="9858412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такое «организм»?</a:t>
            </a:r>
          </a:p>
        </p:txBody>
      </p:sp>
    </p:spTree>
    <p:extLst>
      <p:ext uri="{BB962C8B-B14F-4D97-AF65-F5344CB8AC3E}">
        <p14:creationId xmlns:p14="http://schemas.microsoft.com/office/powerpoint/2010/main" xmlns="" val="847697619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Тема5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1393</TotalTime>
  <Words>371</Words>
  <Application>Microsoft Office PowerPoint</Application>
  <PresentationFormat>Экран (4:3)</PresentationFormat>
  <Paragraphs>115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70</vt:i4>
      </vt:variant>
    </vt:vector>
  </HeadingPairs>
  <TitlesOfParts>
    <vt:vector size="73" baseType="lpstr">
      <vt:lpstr>Тема5</vt:lpstr>
      <vt:lpstr>Оформление по умолчанию</vt:lpstr>
      <vt:lpstr>Diseño predeterminado</vt:lpstr>
      <vt:lpstr>Организм человека</vt:lpstr>
      <vt:lpstr>Слайд 2</vt:lpstr>
      <vt:lpstr>Слайд 3</vt:lpstr>
      <vt:lpstr>Слайд 4</vt:lpstr>
      <vt:lpstr>Слайд 5</vt:lpstr>
      <vt:lpstr>Слайд 6</vt:lpstr>
      <vt:lpstr>Урок 1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Домашнее задание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Строение головного  мозга</vt:lpstr>
      <vt:lpstr>Слайд 34</vt:lpstr>
      <vt:lpstr>Слайд 35</vt:lpstr>
      <vt:lpstr>Слайд 36</vt:lpstr>
      <vt:lpstr>Слайд 37</vt:lpstr>
      <vt:lpstr>Домашнее задание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Пищеварительная система</vt:lpstr>
      <vt:lpstr>Проверка домашнего задания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Домашнее задание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Плотникова О.В.</dc:creator>
  <cp:lastModifiedBy>User</cp:lastModifiedBy>
  <cp:revision>81</cp:revision>
  <dcterms:created xsi:type="dcterms:W3CDTF">2011-12-20T03:21:46Z</dcterms:created>
  <dcterms:modified xsi:type="dcterms:W3CDTF">2020-08-01T16:58:24Z</dcterms:modified>
</cp:coreProperties>
</file>