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462dc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462dc4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462dc4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462dc4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462dc4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462dc4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462dc4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462dc4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462dc47f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462dc47f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8/29/2020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91830" y="3289853"/>
            <a:ext cx="8520600" cy="1113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dirty="0"/>
              <a:t>МЕТРОРИТМ В МУЗЫКЕ</a:t>
            </a:r>
            <a:endParaRPr sz="4400"/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89853" y="4204253"/>
            <a:ext cx="5572264" cy="810039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ДО ДШИ  №3 г. Волгоград</a:t>
            </a:r>
          </a:p>
          <a:p>
            <a:pPr algn="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Преподаватель, концертмейстер  Виноградова З.И.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244" y="129786"/>
            <a:ext cx="57150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56" y="119270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расстояние от одной сильной доли до следующей сильной доли.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Такты отделяются друг от друга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тактовой чертой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ставится перед сильной долей.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Nikita\Мои документы\Мои рисунки\takt_cherta 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537" y="1132645"/>
            <a:ext cx="4311595" cy="3538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78" y="196546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824949"/>
            <a:ext cx="3999900" cy="409492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числовое выражение метра.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длительностей в такте определяется размером. Размер указывается в начале музыкального произведения, после ключа в виде дроби.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Верхняя цифра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дроби показывает сколько долей в такте,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нижняя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-длительность каждой доли.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Nikita\Мои документы\Мои рисунки\muz-razmer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3096" y="1331843"/>
            <a:ext cx="475090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335" y="186608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Двухдольный размер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99900" cy="39910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простой двухдольный размер.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2/4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написано много танцев, песен, как народных, так и современных популярных.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и довольно редко, но встречаются еще два простых двухдольных размера: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852" y="1292089"/>
            <a:ext cx="4799148" cy="30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61" y="0"/>
            <a:ext cx="8520600" cy="834887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галоп, гавот, русская пляска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подвижные, весёлые  танцы - имеют размер 2/4.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Nikita\Мои документы\Мои рисунки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358" y="1453807"/>
            <a:ext cx="3776871" cy="309824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59" y="1311966"/>
            <a:ext cx="3978019" cy="355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61" y="126972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Трехдольный размер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854766"/>
            <a:ext cx="4498839" cy="41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простой трехдольный размер.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3/4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музыке встречается очень часто. Большинство бальных танцев и просто песен написано в размере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3/4.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и другие трехдольные размеры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-3/2, 3/8, 3/16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Единственное отличие между ними в том, что точкой отсчета являются разные длительности.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8408" y="914400"/>
            <a:ext cx="3650078" cy="41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22" y="1"/>
            <a:ext cx="8520600" cy="7354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Вальс,       менуэт,      мазурка,      полонез   –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   размер   3/4,   3/8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7070" y="1152938"/>
            <a:ext cx="3117464" cy="373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42" y="1401418"/>
            <a:ext cx="4671519" cy="35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39" y="0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Сложный размер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864705"/>
            <a:ext cx="3999900" cy="40352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Сложный состоит из слияния нескольких простых одинаковых размеров и имеет кроме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сильной доли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ещё 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относительно сильную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Сложный размер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4/4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получается из сложения двух простых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2/4+2/4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нём сильная доля первая, а относительно сильная третья 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РАЗ-два-Три-четыре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РАЗ-два-Три-четыре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же образом получаются размеры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6/4,6/8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52123" y="1053083"/>
            <a:ext cx="4429265" cy="154102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обладает четким ритмом, бодрым, мужественным характером.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4/4 наиболее удобен для ходьбы.</a:t>
            </a:r>
          </a:p>
          <a:p>
            <a:endParaRPr lang="ru-RU" dirty="0"/>
          </a:p>
        </p:txBody>
      </p:sp>
      <p:pic>
        <p:nvPicPr>
          <p:cNvPr id="34818" name="Picture 2" descr="C:\Documents and Settings\Nikita\Мои документы\Мои рисунки\klM4whayK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237" y="2139816"/>
            <a:ext cx="3702927" cy="2766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626" y="178904"/>
            <a:ext cx="8444674" cy="838821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              Список </a:t>
            </a:r>
            <a:r>
              <a:rPr lang="ru-RU" dirty="0" smtClean="0">
                <a:solidFill>
                  <a:schemeClr val="tx1"/>
                </a:solidFill>
              </a:rPr>
              <a:t>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1.Затямина Т.А. Музыкальная ритмика.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М., Глобус,2009.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2.Королева Е.А.Азбука музыки в сказках, стихах и картинках. М., Владос,2001.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Медушевский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Очаковская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О.О.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Энциклопедический словарь юного музыканта.М.,Педагогика,1985.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Сиротина Т. Ритмическая азбука.М.,2007.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ы для аттестации\пальчиковые игры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02" y="1591088"/>
            <a:ext cx="3418646" cy="277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4909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музыке всегда присутствует равномерная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пульсация.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пронизывает музыку и является её основой, фундаментом, организующим началом. Она подобна тиканью часов или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биению сердца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эта пульсация заставляет нас танцевать, хлопать в ладоши, покачиваться под музыку, маршировать. 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7598" y="1371600"/>
            <a:ext cx="3326401" cy="22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1761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 в музыке.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35775" y="1033206"/>
            <a:ext cx="5518983" cy="3777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Пульсация в музыке называется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(с греческого – мера, размер) – это равномерно пульсирующие удары (доли), которые в процессе пульсации различаются на сильные и слабые.</a:t>
            </a:r>
          </a:p>
          <a:p>
            <a:pPr marL="0" lvl="0" indent="0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чередование сильных и слабых долей, система организации ритма.</a:t>
            </a: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сказать, что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сердце музыки.</a:t>
            </a: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зависимости от комбинации сильных и слабых долей различают разные виды метра.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51456" y="13691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Двудольный метр</a:t>
            </a:r>
            <a:endParaRPr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52065" y="904462"/>
            <a:ext cx="4329874" cy="4010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Двудольный метр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музыкальные метр, в котором сильная доля повторяется равномерно через одну слабую долю (РАЗ-два, РАЗ-два). 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Двудольный метр состоит из одной сильной и одной слабой доли.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метр ощущается как шаг, он четкий и равномерный.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376" y="1396794"/>
            <a:ext cx="2254943" cy="25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7299" y="1410046"/>
            <a:ext cx="2247555" cy="25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34071" y="1557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Трехдольный метр</a:t>
            </a:r>
            <a:endParaRPr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07575" y="3932400"/>
            <a:ext cx="39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05E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81" y="807582"/>
            <a:ext cx="3866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Трехдольный метр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музыкальные метр, в котором сильная доля повторяется равномерно через две слабые доли (РАЗ-два, три РАЗ -два, три).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Трехдольный метр состоит из одной сильной и двух слабых долей.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метр плавный, покачивающийся.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426" y="1252309"/>
            <a:ext cx="2355575" cy="221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666" y="1252331"/>
            <a:ext cx="2538638" cy="21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 в музыке</a:t>
            </a:r>
            <a:endParaRPr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1" y="636104"/>
            <a:ext cx="4459083" cy="4293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16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чередование звуков и пауз различных длительностей.</a:t>
            </a:r>
          </a:p>
          <a:p>
            <a:pPr marL="0" lvl="0" indent="0" algn="just">
              <a:spcBef>
                <a:spcPts val="1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Любое неточное исполнение ритмического рисунка приводит к искажению самой мелодии. </a:t>
            </a:r>
          </a:p>
          <a:p>
            <a:pPr marL="0" lvl="0" indent="0" algn="just">
              <a:spcBef>
                <a:spcPts val="16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быть любой, 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равномерен и неизменен.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103" y="651361"/>
            <a:ext cx="4372848" cy="409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152" y="159026"/>
            <a:ext cx="8520600" cy="572700"/>
          </a:xfrm>
        </p:spPr>
        <p:txBody>
          <a:bodyPr/>
          <a:lstStyle/>
          <a:p>
            <a:pPr algn="ctr"/>
            <a:r>
              <a:rPr lang="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в музыке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8663" y="1152475"/>
            <a:ext cx="4512365" cy="37673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музыке- продолжительность звучания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или паузы.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Пауза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тишина, молчание в музыке.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Звуки  по протяженности бывают: 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быстрые  (короткие)</a:t>
            </a:r>
          </a:p>
          <a:p>
            <a:pPr lvl="0" algn="just"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долгие  (протяжные)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595" y="2206487"/>
            <a:ext cx="4717407" cy="231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56" y="156790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Длительности  нот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AutoShape 10" descr="Картинки по запросу &quot;длительности нот картинки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артинки по запросу &quot;длительности нот картинки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17" y="1245727"/>
            <a:ext cx="5143155" cy="33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G: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998" y="1769165"/>
            <a:ext cx="4518002" cy="1610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57" y="196546"/>
            <a:ext cx="8520600" cy="572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Длительности  пауз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нотные знаки нужны для того, чтобы показать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тишину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музыкальном произведении?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пауз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определяется так же, как и у звуков (нот): она может быть равна целой ноте, половинной, четвертной и т.д.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C:\Documents and Settings\Nikita\Мои документы\Мои рисунки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504" y="1341784"/>
            <a:ext cx="5068496" cy="284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841</TotalTime>
  <Words>355</Words>
  <Application>Microsoft Office PowerPoint</Application>
  <PresentationFormat>Экран (16:9)</PresentationFormat>
  <Paragraphs>79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МЕТРОРИТМ В МУЗЫКЕ</vt:lpstr>
      <vt:lpstr>В музыке всегда присутствует равномерная пульсация.   Она пронизывает музыку и является её основой, фундаментом, организующим началом. Она подобна тиканью часов или биению сердца.    Именно эта пульсация заставляет нас танцевать, хлопать в ладоши, покачиваться под музыку, маршировать. </vt:lpstr>
      <vt:lpstr>Метр в музыке.</vt:lpstr>
      <vt:lpstr>Двудольный метр</vt:lpstr>
      <vt:lpstr>Трехдольный метр</vt:lpstr>
      <vt:lpstr>Ритм в музыке</vt:lpstr>
      <vt:lpstr>Длительность в музыке</vt:lpstr>
      <vt:lpstr>Длительности  нот </vt:lpstr>
      <vt:lpstr>Длительности  пауз</vt:lpstr>
      <vt:lpstr>Такт</vt:lpstr>
      <vt:lpstr>Размер</vt:lpstr>
      <vt:lpstr>Двухдольный размер</vt:lpstr>
      <vt:lpstr>Полька, галоп, гавот, русская пляска - подвижные, весёлые  танцы - имеют размер 2/4. </vt:lpstr>
      <vt:lpstr>Трехдольный размер</vt:lpstr>
      <vt:lpstr>Вальс,       менуэт,      мазурка,      полонез   – имеют    размер   3/4,   3/8 </vt:lpstr>
      <vt:lpstr>Сложный размер</vt:lpstr>
      <vt:lpstr>              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МЕТРОРИТМ В МУЗЫКЕ</dc:title>
  <cp:lastModifiedBy>Home</cp:lastModifiedBy>
  <cp:revision>124</cp:revision>
  <dcterms:modified xsi:type="dcterms:W3CDTF">2020-08-29T13:12:39Z</dcterms:modified>
</cp:coreProperties>
</file>