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9" r:id="rId12"/>
    <p:sldId id="270" r:id="rId13"/>
    <p:sldId id="271" r:id="rId14"/>
    <p:sldId id="272" r:id="rId15"/>
    <p:sldId id="263" r:id="rId16"/>
    <p:sldId id="276" r:id="rId17"/>
    <p:sldId id="264" r:id="rId18"/>
    <p:sldId id="279" r:id="rId19"/>
    <p:sldId id="275" r:id="rId20"/>
    <p:sldId id="284" r:id="rId21"/>
    <p:sldId id="267" r:id="rId22"/>
    <p:sldId id="281" r:id="rId23"/>
    <p:sldId id="268" r:id="rId24"/>
    <p:sldId id="282" r:id="rId25"/>
    <p:sldId id="274" r:id="rId26"/>
    <p:sldId id="283" r:id="rId27"/>
    <p:sldId id="273" r:id="rId28"/>
    <p:sldId id="280" r:id="rId29"/>
    <p:sldId id="27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BDB"/>
    <a:srgbClr val="FDAE95"/>
    <a:srgbClr val="42D283"/>
    <a:srgbClr val="FFFF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3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8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0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1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7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5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2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4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9594-C2A2-49D0-8FA3-F487EFFC2195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24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microsoft.com/office/2007/relationships/hdphoto" Target="../media/hdphoto1.wdp"/><Relationship Id="rId7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17" y="885036"/>
            <a:ext cx="1671712" cy="16717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7" y="1412776"/>
            <a:ext cx="6408712" cy="35283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Страна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Светофория</a:t>
            </a:r>
            <a:endParaRPr lang="ru-RU" sz="5400" b="1" cap="none" spc="50" dirty="0">
              <a:ln w="11430"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9" descr="j03442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0183" y="4667160"/>
            <a:ext cx="1421779" cy="1240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 descr="j03436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4893933"/>
            <a:ext cx="1162150" cy="11621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8701" y="4694923"/>
            <a:ext cx="1657375" cy="1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8" descr="j03463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329850"/>
            <a:ext cx="1230783" cy="12756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68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79" y="1600200"/>
            <a:ext cx="7169842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5589533" cy="3528392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2267744" y="692696"/>
            <a:ext cx="3506688" cy="1512168"/>
          </a:xfrm>
          <a:prstGeom prst="cloudCallout">
            <a:avLst>
              <a:gd name="adj1" fmla="val 89268"/>
              <a:gd name="adj2" fmla="val -23434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На автобусной остановке!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491880" y="2852936"/>
            <a:ext cx="4320480" cy="2520280"/>
          </a:xfrm>
          <a:prstGeom prst="cloudCallout">
            <a:avLst>
              <a:gd name="adj1" fmla="val -57972"/>
              <a:gd name="adj2" fmla="val -8178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Что означает красный сигнал светофора для пешехода?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42331"/>
            <a:ext cx="3810000" cy="344170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123728" y="2780928"/>
            <a:ext cx="1905000" cy="34417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75656" y="980729"/>
            <a:ext cx="3816424" cy="1584176"/>
          </a:xfrm>
          <a:prstGeom prst="cloudCallout">
            <a:avLst>
              <a:gd name="adj1" fmla="val 62071"/>
              <a:gd name="adj2" fmla="val 56343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Переходить дорогу нельзя!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715257" y="2799648"/>
            <a:ext cx="4248472" cy="2717583"/>
          </a:xfrm>
          <a:prstGeom prst="cloudCallout">
            <a:avLst>
              <a:gd name="adj1" fmla="val -44738"/>
              <a:gd name="adj2" fmla="val -781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Что означает желтый сигнал светофора?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9816"/>
            <a:ext cx="2592288" cy="3658471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03648" y="1124744"/>
            <a:ext cx="3168352" cy="1485072"/>
          </a:xfrm>
          <a:prstGeom prst="cloudCallout">
            <a:avLst>
              <a:gd name="adj1" fmla="val 83207"/>
              <a:gd name="adj2" fmla="val -383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Сейчас будет смена сигнала!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2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1178" y="3717032"/>
            <a:ext cx="5678983" cy="2376264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Шагая </a:t>
            </a:r>
            <a:r>
              <a:rPr lang="ru-RU" sz="24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осторожно, за </a:t>
            </a:r>
            <a:r>
              <a:rPr lang="ru-RU" sz="2400" b="1" i="1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улицей следи —</a:t>
            </a:r>
            <a:br>
              <a:rPr lang="ru-RU" sz="2400" b="1" i="1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ru-RU" sz="2400" b="1" i="1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И только там, где можно,</a:t>
            </a:r>
            <a:br>
              <a:rPr lang="ru-RU" sz="2400" b="1" i="1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ru-RU" sz="2400" b="1" i="1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И только там, где можно,</a:t>
            </a:r>
            <a:br>
              <a:rPr lang="ru-RU" sz="2400" b="1" i="1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ru-RU" sz="2400" b="1" i="1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И только там ее переходи</a:t>
            </a:r>
            <a:r>
              <a:rPr lang="ru-RU" sz="24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!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07" y="560388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60388"/>
            <a:ext cx="28575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26" y="1052512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51" y="1114202"/>
            <a:ext cx="6152899" cy="460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42" y="1033313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68363"/>
            <a:ext cx="6214399" cy="464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6480720" cy="48605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66" y="4293096"/>
            <a:ext cx="1989270" cy="24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56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91" y="1417639"/>
            <a:ext cx="6148985" cy="388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9" y="188640"/>
            <a:ext cx="6974521" cy="52974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779" y="5486060"/>
            <a:ext cx="8229600" cy="1381638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Движеньем полон город: б</a:t>
            </a:r>
            <a:r>
              <a:rPr lang="ru-RU" sz="2400" b="1" i="1" dirty="0" smtClean="0">
                <a:solidFill>
                  <a:srgbClr val="FF0000"/>
                </a:solidFill>
              </a:rPr>
              <a:t>егут </a:t>
            </a:r>
            <a:r>
              <a:rPr lang="ru-RU" sz="2400" b="1" i="1" dirty="0">
                <a:solidFill>
                  <a:srgbClr val="FF0000"/>
                </a:solidFill>
              </a:rPr>
              <a:t>машины в ряд. 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Цветные светофоры и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день и ночь горят.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Делаем ребятам п</a:t>
            </a:r>
            <a:r>
              <a:rPr lang="ru-RU" sz="2400" b="1" i="1" dirty="0" smtClean="0">
                <a:solidFill>
                  <a:srgbClr val="FF0000"/>
                </a:solidFill>
              </a:rPr>
              <a:t>редостережение</a:t>
            </a:r>
            <a:r>
              <a:rPr lang="ru-RU" sz="2400" b="1" i="1" dirty="0">
                <a:solidFill>
                  <a:srgbClr val="FF0000"/>
                </a:solidFill>
              </a:rPr>
              <a:t>: 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Выучите срочно </a:t>
            </a:r>
            <a:r>
              <a:rPr lang="ru-RU" sz="2400" b="1" i="1" dirty="0" smtClean="0">
                <a:solidFill>
                  <a:srgbClr val="FF0000"/>
                </a:solidFill>
              </a:rPr>
              <a:t>Правила движения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2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741682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2098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18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89"/>
            <a:ext cx="9144000" cy="68580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85" y="1417638"/>
            <a:ext cx="6160432" cy="4135190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826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4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224"/>
            <a:ext cx="8435280" cy="67158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0" y="1916832"/>
            <a:ext cx="22098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9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6" y="1600200"/>
            <a:ext cx="664606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052512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1" y="1021655"/>
            <a:ext cx="6958301" cy="47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4" y="188640"/>
            <a:ext cx="8501532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41376"/>
            <a:ext cx="192759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70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29644"/>
            <a:ext cx="2133600" cy="3267075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753" y="963589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10977"/>
            <a:ext cx="6743340" cy="463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" y="30286"/>
            <a:ext cx="912626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05064"/>
            <a:ext cx="22098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14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96752"/>
            <a:ext cx="6245526" cy="4293800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331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6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30" y="600918"/>
            <a:ext cx="7815139" cy="56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02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3" y="908720"/>
            <a:ext cx="2576757" cy="53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628800"/>
            <a:ext cx="4680520" cy="30963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lantUp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Молодцы!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9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" y="2332"/>
            <a:ext cx="9126495" cy="6858000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44" y="620688"/>
            <a:ext cx="2436312" cy="5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10274" y="908720"/>
            <a:ext cx="4404448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CC33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192218" y="2408332"/>
            <a:ext cx="5040560" cy="3312368"/>
          </a:xfrm>
          <a:prstGeom prst="cloudCallout">
            <a:avLst>
              <a:gd name="adj1" fmla="val -54727"/>
              <a:gd name="adj2" fmla="val -6339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Часть дороги, предназначенная для движения транспорта?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9143999" cy="6858000"/>
          </a:xfr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3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1475656" y="764703"/>
            <a:ext cx="4081536" cy="1440159"/>
          </a:xfrm>
          <a:prstGeom prst="cloudCallout">
            <a:avLst>
              <a:gd name="adj1" fmla="val 76331"/>
              <a:gd name="adj2" fmla="val 1185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Это – проезжая часть!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09559"/>
            <a:ext cx="549036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92" y="8211"/>
            <a:ext cx="9169192" cy="6876894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411243" y="2627745"/>
            <a:ext cx="4608512" cy="2880320"/>
          </a:xfrm>
          <a:prstGeom prst="cloudCallout">
            <a:avLst>
              <a:gd name="adj1" fmla="val -60480"/>
              <a:gd name="adj2" fmla="val -7470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Где должны ходить пешеходы?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556"/>
            <a:ext cx="9180512" cy="6885384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29"/>
            <a:ext cx="9143999" cy="6858000"/>
          </a:xfrm>
          <a:prstGeom prst="rect">
            <a:avLst/>
          </a:prstGeom>
        </p:spPr>
      </p:pic>
      <p:pic>
        <p:nvPicPr>
          <p:cNvPr id="10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1547664" y="716606"/>
            <a:ext cx="3096344" cy="1296144"/>
          </a:xfrm>
          <a:prstGeom prst="cloudCallout">
            <a:avLst>
              <a:gd name="adj1" fmla="val 109191"/>
              <a:gd name="adj2" fmla="val 148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 тротуару!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19463"/>
            <a:ext cx="5328592" cy="42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30"/>
            <a:ext cx="9143999" cy="6899329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803657" y="2528352"/>
            <a:ext cx="4108825" cy="2888721"/>
          </a:xfrm>
          <a:prstGeom prst="cloudCallout">
            <a:avLst>
              <a:gd name="adj1" fmla="val -57346"/>
              <a:gd name="adj2" fmla="val -742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Какие бывают автомобили?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" y="-41329"/>
            <a:ext cx="9143999" cy="6899329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1763688" y="709076"/>
            <a:ext cx="2066528" cy="864096"/>
          </a:xfrm>
          <a:prstGeom prst="cloudCallout">
            <a:avLst>
              <a:gd name="adj1" fmla="val 128567"/>
              <a:gd name="adj2" fmla="val 157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Легковые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987824" y="1880248"/>
            <a:ext cx="1872208" cy="900680"/>
          </a:xfrm>
          <a:prstGeom prst="cloudCallout">
            <a:avLst>
              <a:gd name="adj1" fmla="val 105352"/>
              <a:gd name="adj2" fmla="val -8749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Грузовые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283968" y="2780928"/>
            <a:ext cx="2448273" cy="1152128"/>
          </a:xfrm>
          <a:prstGeom prst="cloudCallout">
            <a:avLst>
              <a:gd name="adj1" fmla="val 25779"/>
              <a:gd name="adj2" fmla="val -12291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Спецтехника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27124"/>
            <a:ext cx="2388016" cy="1791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0" y="1880248"/>
            <a:ext cx="1862336" cy="13967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1"/>
          <a:stretch/>
        </p:blipFill>
        <p:spPr>
          <a:xfrm>
            <a:off x="3830216" y="4129648"/>
            <a:ext cx="2686000" cy="19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779912" y="2636912"/>
            <a:ext cx="3816424" cy="2808312"/>
          </a:xfrm>
          <a:prstGeom prst="cloudCallout">
            <a:avLst>
              <a:gd name="adj1" fmla="val -53397"/>
              <a:gd name="adj2" fmla="val -71359"/>
            </a:avLst>
          </a:prstGeom>
          <a:solidFill>
            <a:srgbClr val="42D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Где ожидают автобус пассажиры?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81</Words>
  <Application>Microsoft Office PowerPoint</Application>
  <PresentationFormat>Экран (4:3)</PresentationFormat>
  <Paragraphs>19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Georgia</vt:lpstr>
      <vt:lpstr>Тема Office</vt:lpstr>
      <vt:lpstr>Презентация PowerPoint</vt:lpstr>
      <vt:lpstr>Движеньем полон город: бегут машины в ряд.  Цветные светофоры и день и ночь горят. Делаем ребятам предостережение:  Выучите срочно Правила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Шагая осторожно, за улицей следи — И только там, где можно, И только там, где можно, И только там ее переходи!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StarCom</dc:creator>
  <cp:lastModifiedBy>Марина</cp:lastModifiedBy>
  <cp:revision>28</cp:revision>
  <dcterms:created xsi:type="dcterms:W3CDTF">2013-04-16T10:40:34Z</dcterms:created>
  <dcterms:modified xsi:type="dcterms:W3CDTF">2016-09-26T15:23:49Z</dcterms:modified>
</cp:coreProperties>
</file>