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800" y="-8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0T11:20:41.5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0T12:24:12.143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5E58F-9EBE-4A53-A893-3FAF7F3A1FF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B396F-419E-40A3-9549-1B04FF03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B396F-419E-40A3-9549-1B04FF03F4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CF6CA-825A-254C-ACA5-E288D73A3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9382148" y="5159162"/>
            <a:ext cx="2809852" cy="16988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спец.дисциплин</a:t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Деревцова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В.Б.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E703AE-CDF9-434E-B02D-7E2C2B8B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093" y="1285860"/>
            <a:ext cx="11159907" cy="1017337"/>
          </a:xfrm>
        </p:spPr>
        <p:txBody>
          <a:bodyPr>
            <a:no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КРАСНОЯРСКИЙ КОЛЛЕДЖ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ОТРАСЛЕВЫХ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 И ПРЕДПРИНИМАТЕЛЬСТВА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на Тему Урока: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кулинарные традиции Японии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55B0AE9-BAB3-D94A-A367-F40305CC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92" y="2571743"/>
            <a:ext cx="6215106" cy="4149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17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9EB098-D313-3745-BFCA-A5816E95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24" y="214290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6.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Пищевое сырьё Японии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AE74A-558B-A443-B447-955699D6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863" y="1077229"/>
            <a:ext cx="5334321" cy="578077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тем, что японцы предпочитают есть свежие продукты, а не припасенные с лета, в японской кухне набор продуктов меняется в зависимости от сезона.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Рис – самый важный продукт для японцев. Есть у них и своё божество риса, которое по одной из легенд принесло в страну из дальних странствий это чудесное растение.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Японцы верят, что рис, как и человек, имеет душу, поэтому и относиться нужно к нему с большим почтением.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979EF46-AF5C-A04F-A69A-C39D696A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6" y="2143116"/>
            <a:ext cx="5766414" cy="4082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14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91FFF4-E531-AA48-A096-21E5A604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216853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7.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Кулинарные традиции Японии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487459-D04B-4B43-B546-B5B57B74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32" y="959768"/>
            <a:ext cx="4816283" cy="58982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 традиционным национальным долгожителям относятся дары моря в виде горбуши, тунца, креветок, морского леща, осьминогов, кальмаров, каракатиц, устриц, моллюсков и крабов.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Кухня включает рыбу в виде колбасы, отваренную в соусе, в кипящем масле, жареную на сковородке, в виде сосисок, на открытом огне и сушеную.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Японские бульоны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приготавливаются на основе рыбы или морской капусты,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кацуобуси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сушеные хлопья характеризуются длительным сроком хранения,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сасими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представляют ломтики рыбы, украшенные овощами.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3102345-7513-8F4B-B3B2-2A8906A18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4" y="1623848"/>
            <a:ext cx="6106136" cy="4596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58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B0903-6E73-DA4C-9CB8-80C93921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642918"/>
            <a:ext cx="4643470" cy="1077229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7369BB-4EAD-DE4E-B830-4EE5074B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86" y="214290"/>
            <a:ext cx="5572164" cy="52641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Японская кухня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отличается тем, что блюда этой кухни, как правило, простые, из небольшого количества ингредиентов.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является, пожалуй, единственной страной, которая смогла создать достаточно развитую гастрономическую культуру без присутствия мяса. Этим она отличается от Европы, которая целиком и полностью отдает предпочтение мясу и хлебу.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получают все необходимые белки животного происхождения из рыбы и других даров моря, которые вместе с рисом образуют неповторимую и полезную для здоровья пищу.</a:t>
            </a:r>
          </a:p>
        </p:txBody>
      </p:sp>
      <p:pic>
        <p:nvPicPr>
          <p:cNvPr id="5122" name="Picture 2" descr="История японской кухни | Аниме Amino A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357298"/>
            <a:ext cx="5439608" cy="520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313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0D6EB-9132-DE4F-BE81-EA5DC669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281" y="362104"/>
            <a:ext cx="7958331" cy="1077229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73B2B7B-0DC2-CF4B-8E10-270283E6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93" y="1154911"/>
            <a:ext cx="6257435" cy="5488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2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1B325-F417-D64D-8DF9-F3C8276A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18" y="214290"/>
            <a:ext cx="4951493" cy="1108364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5D95A1-12F3-AA40-8567-D8D7D054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64" y="1285860"/>
            <a:ext cx="10365333" cy="50872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1) Популярная еда в Японии-традиции и обычаи.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2) Национальная кухня Японии, имеет свои традиции и особенности: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а) Приготовление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б) Культура еды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в) Подача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3) Шесть основных кулинарных традиций в Японии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4) Оформление блюд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5) Культура чаепития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6) Пищевое сырьё Японии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Кулинарныее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традиции Японии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751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C8A38-50F1-B74C-9BEE-500E7A69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62" y="285728"/>
            <a:ext cx="9072626" cy="1043334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Популярная еда в Японии-традиции и обычаи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CD188B-4B43-244B-B25C-AB3E9E88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999" y="1500174"/>
            <a:ext cx="4790687" cy="5008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Самым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востребованным продуктом питания в Японии, блюда из которого составляют основу традиционной кухни, является рис. Из-за географических особенностей страны, которая окружена морями и океанами, очень большой популярностью пользуются блюда из рыбы и морепродуктов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Конечно, в Японии едят и мясо (например, главным рождественским блюдом является запеченная курица).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B0C82C2-8B5B-8E4F-A1A1-1FD11DAF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95" y="1396349"/>
            <a:ext cx="5269169" cy="541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89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F3A53-FFD9-6049-B2D7-394B339F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43" y="157495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2.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кухня Японии имеет свои традиции и особенности: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9E0C5B-34F6-6343-A29E-2BEC6106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20" y="1234724"/>
            <a:ext cx="4212023" cy="5623276"/>
          </a:xfrm>
        </p:spPr>
        <p:txBody>
          <a:bodyPr/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приготовление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не принято подвергать продукты глубокой термической обработке. Например, рыбу здесь чаще маринуют, готовят на пару или чуть обжаривают, но часто подают и сырой;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802E01-ABAA-7E44-9169-DD953B36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33" y="1439333"/>
            <a:ext cx="4944097" cy="541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29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D83AF-7360-A044-B25E-2D5546BA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36" y="0"/>
            <a:ext cx="4069994" cy="685800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еды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dirty="0"/>
              <a:t>в Японии большое значение придают ритуалам приема пищи. Очень символичным является использование </a:t>
            </a:r>
            <a:r>
              <a:rPr lang="ru-RU" dirty="0" err="1"/>
              <a:t>хаси</a:t>
            </a:r>
            <a:r>
              <a:rPr lang="ru-RU" dirty="0"/>
              <a:t> (палочек для еды). Ложками здесь пользуются очень редко, а попросить вилку и нож в традиционном японском ресторане – значит, проявить неуважение к традициям страны, да и попросту этих приборов может не оказаться в наличии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E4E24C1-7B2C-9E47-BB74-5D1EEDEE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79" y="885236"/>
            <a:ext cx="6930137" cy="5774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641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E032DA-4C73-DA48-B232-C914BB0E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80" y="142853"/>
            <a:ext cx="3533784" cy="64733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подача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оформлению самого блюда и сервировке стола в этой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уделяется большое внимание. Любое блюдо японской кухни можно сравнить с красивейшим натюрмортом – яркие, сочные и разнообразные краски.</a:t>
            </a:r>
          </a:p>
        </p:txBody>
      </p:sp>
      <p:sp>
        <p:nvSpPr>
          <p:cNvPr id="11266" name="AutoShape 2" descr="Японская кухн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Японская кухн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gfgj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2" y="142851"/>
            <a:ext cx="6058836" cy="3877655"/>
          </a:xfrm>
          <a:prstGeom prst="rect">
            <a:avLst/>
          </a:prstGeom>
          <a:noFill/>
        </p:spPr>
      </p:pic>
      <p:pic>
        <p:nvPicPr>
          <p:cNvPr id="11270" name="Picture 6" descr="C:\Users\gfgj\Desktop\350px-Breakfast_at_Tamahan_Ryokan,_Kyoto.jpg"/>
          <p:cNvPicPr>
            <a:picLocks noChangeAspect="1" noChangeArrowheads="1"/>
          </p:cNvPicPr>
          <p:nvPr/>
        </p:nvPicPr>
        <p:blipFill>
          <a:blip r:embed="rId3"/>
          <a:srcRect t="7145"/>
          <a:stretch>
            <a:fillRect/>
          </a:stretch>
        </p:blipFill>
        <p:spPr bwMode="auto">
          <a:xfrm>
            <a:off x="6167438" y="4143380"/>
            <a:ext cx="4643470" cy="260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606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DCE4E-F90C-564E-B13C-1735BB68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1214422"/>
            <a:ext cx="5406606" cy="521918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Блюда, которые подают к столу, всегда соответствуют конкретной ситуации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 – император японского стола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Морепродукты – важная часть японского меню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Зеленый чай – главный японский напиток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Соя – один раз в день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свежие продукты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E381DF-0F93-AE4F-A196-7828E5707768}"/>
              </a:ext>
            </a:extLst>
          </p:cNvPr>
          <p:cNvSpPr txBox="1"/>
          <p:nvPr/>
        </p:nvSpPr>
        <p:spPr>
          <a:xfrm>
            <a:off x="2452662" y="500042"/>
            <a:ext cx="93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3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Шесть основных кулинарных традиций в Японии:</a:t>
            </a:r>
          </a:p>
        </p:txBody>
      </p:sp>
      <p:pic>
        <p:nvPicPr>
          <p:cNvPr id="10242" name="Picture 2" descr="http://8ung.ru/images/istoriya-kulinarnogo-tvorchestv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1643050"/>
            <a:ext cx="5133029" cy="4948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129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2E634-20A2-C544-8A02-ADE1EE5A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34" y="428604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4.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блюд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6E54A8-7360-364A-880F-57119D4D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69" y="943751"/>
            <a:ext cx="3539255" cy="591424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Карри- популярное в Японии блюдо, приготавливаемое из мяса, овощей и риса с соусом карри. В последнее время в стране восходящего солнца стало особенно популярным оформлять это блюдо в виде дамб. Подобное оформление блюда появилось ещё в 1965,но стало популярным в 2007.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D58200C-CB3C-DF4A-A931-797E3342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16" y="1504434"/>
            <a:ext cx="7181364" cy="4644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785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E46A1-B856-EB4F-9169-1F5257CB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04" y="138286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5.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чаепития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58A388-A42E-4545-94BA-43CBCFCE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80" y="862089"/>
            <a:ext cx="5335194" cy="591157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Чайная церемония (по-японски она называется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Тяною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 относится к наиболее самобытным, уникальным искусствам. На протяжении многих веков она играет существенную роль в духовной и общественной жизни.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отличие от китайцев, для которых главное в чаепитии – наслаждение вкусом, ароматом и послевкусием напитка, японцы каждым жестом и словом стремятся к духовному самосовершенствованию.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Тяною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строго расписанный ритуал, в котором участвуют мастер чая (тот, кто заваривает и разливает чай), и присутствующие при этом действе.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– жрец, совершающий обряд, остальные – участники, приобщающиеся к нему. У каждого свои правила поведения, регламентирующие позу, движения, манеру речи и даже выражение лица.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FA959F8-CF5B-254A-B5EB-0D618369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574" y="1439333"/>
            <a:ext cx="5397248" cy="541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847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695</Words>
  <Application>Microsoft Office PowerPoint</Application>
  <PresentationFormat>Произвольный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Madison</vt:lpstr>
      <vt:lpstr>     Подготовил:  преподаватель спец.дисциплин Деревцова В.Б. </vt:lpstr>
      <vt:lpstr>План урока:</vt:lpstr>
      <vt:lpstr>Популярная еда в Японии-традиции и обычаи</vt:lpstr>
      <vt:lpstr>2. Национальная кухня Японии имеет свои традиции и особенности:</vt:lpstr>
      <vt:lpstr>Слайд 5</vt:lpstr>
      <vt:lpstr>Слайд 6</vt:lpstr>
      <vt:lpstr>Слайд 7</vt:lpstr>
      <vt:lpstr>4. Оформление блюд</vt:lpstr>
      <vt:lpstr>5. Культура чаепития</vt:lpstr>
      <vt:lpstr>6. Пищевое сырьё Японии</vt:lpstr>
      <vt:lpstr>7. Кулинарные традиции Японии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выполнял студент группы :  ПК 18-01 Бывших А.А</dc:title>
  <dc:creator>Сергей</dc:creator>
  <cp:lastModifiedBy>gfgj</cp:lastModifiedBy>
  <cp:revision>8</cp:revision>
  <dcterms:modified xsi:type="dcterms:W3CDTF">2020-05-21T13:23:50Z</dcterms:modified>
</cp:coreProperties>
</file>