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57" r:id="rId3"/>
    <p:sldId id="284" r:id="rId4"/>
    <p:sldId id="258" r:id="rId5"/>
    <p:sldId id="265" r:id="rId6"/>
    <p:sldId id="260" r:id="rId7"/>
    <p:sldId id="261" r:id="rId8"/>
    <p:sldId id="279" r:id="rId9"/>
    <p:sldId id="271" r:id="rId10"/>
    <p:sldId id="263" r:id="rId11"/>
    <p:sldId id="292" r:id="rId12"/>
    <p:sldId id="286" r:id="rId13"/>
    <p:sldId id="287" r:id="rId14"/>
    <p:sldId id="288" r:id="rId15"/>
    <p:sldId id="289" r:id="rId16"/>
    <p:sldId id="262" r:id="rId17"/>
    <p:sldId id="266" r:id="rId18"/>
    <p:sldId id="282" r:id="rId19"/>
    <p:sldId id="274" r:id="rId20"/>
    <p:sldId id="272" r:id="rId21"/>
    <p:sldId id="278" r:id="rId22"/>
    <p:sldId id="290" r:id="rId23"/>
    <p:sldId id="291" r:id="rId24"/>
    <p:sldId id="268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0FEC0-C06A-449A-8E36-778DFC9CACE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34323B1-4635-4F37-9A2F-CCB1CA80FB3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Задачи</a:t>
          </a:r>
          <a:endParaRPr lang="ru-RU" dirty="0">
            <a:solidFill>
              <a:schemeClr val="tx1"/>
            </a:solidFill>
          </a:endParaRPr>
        </a:p>
      </dgm:t>
    </dgm:pt>
    <dgm:pt modelId="{417DEB62-4B9A-4A2D-9CF2-08DC0BA11D99}" type="parTrans" cxnId="{798EC7A4-0946-48CB-8F8F-65E03862C52B}">
      <dgm:prSet/>
      <dgm:spPr/>
      <dgm:t>
        <a:bodyPr/>
        <a:lstStyle/>
        <a:p>
          <a:endParaRPr lang="ru-RU"/>
        </a:p>
      </dgm:t>
    </dgm:pt>
    <dgm:pt modelId="{9F0773E6-08BD-4935-B98A-5985BFC2093B}" type="sibTrans" cxnId="{798EC7A4-0946-48CB-8F8F-65E03862C52B}">
      <dgm:prSet/>
      <dgm:spPr/>
      <dgm:t>
        <a:bodyPr/>
        <a:lstStyle/>
        <a:p>
          <a:endParaRPr lang="ru-RU"/>
        </a:p>
      </dgm:t>
    </dgm:pt>
    <dgm:pt modelId="{4975A319-1AD9-435C-BA79-C8A39483396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речевой активности; </a:t>
          </a:r>
          <a:endParaRPr lang="ru-RU" dirty="0">
            <a:solidFill>
              <a:schemeClr val="tx1"/>
            </a:solidFill>
          </a:endParaRPr>
        </a:p>
      </dgm:t>
    </dgm:pt>
    <dgm:pt modelId="{C35C0FF0-72DA-4DA7-89FE-7E9B19A64F46}" type="parTrans" cxnId="{A951D277-0DBE-4816-B86D-463ED3F62046}">
      <dgm:prSet/>
      <dgm:spPr/>
      <dgm:t>
        <a:bodyPr/>
        <a:lstStyle/>
        <a:p>
          <a:endParaRPr lang="ru-RU"/>
        </a:p>
      </dgm:t>
    </dgm:pt>
    <dgm:pt modelId="{D8940D79-EF10-4AF1-ADF1-E495CE06874F}" type="sibTrans" cxnId="{A951D277-0DBE-4816-B86D-463ED3F62046}">
      <dgm:prSet/>
      <dgm:spPr/>
      <dgm:t>
        <a:bodyPr/>
        <a:lstStyle/>
        <a:p>
          <a:endParaRPr lang="ru-RU"/>
        </a:p>
      </dgm:t>
    </dgm:pt>
    <dgm:pt modelId="{CDDE8A9C-F908-4748-B310-47A3A77883D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активизация познавательных интересов;</a:t>
          </a:r>
        </a:p>
      </dgm:t>
    </dgm:pt>
    <dgm:pt modelId="{613DA06A-DBE2-4590-993B-7674757ECE0F}" type="parTrans" cxnId="{A1F0C243-FE51-44D6-97F6-BF19492E2F88}">
      <dgm:prSet/>
      <dgm:spPr/>
      <dgm:t>
        <a:bodyPr/>
        <a:lstStyle/>
        <a:p>
          <a:endParaRPr lang="ru-RU"/>
        </a:p>
      </dgm:t>
    </dgm:pt>
    <dgm:pt modelId="{D0C521FF-72F7-4086-8FD0-47A7FB325E7D}" type="sibTrans" cxnId="{A1F0C243-FE51-44D6-97F6-BF19492E2F88}">
      <dgm:prSet/>
      <dgm:spPr/>
      <dgm:t>
        <a:bodyPr/>
        <a:lstStyle/>
        <a:p>
          <a:endParaRPr lang="ru-RU"/>
        </a:p>
      </dgm:t>
    </dgm:pt>
    <dgm:pt modelId="{27C2E061-6308-4D3A-8F30-83BC9A02AC9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охрана нервной системы, снятие психического и нервного напряжения;</a:t>
          </a:r>
        </a:p>
      </dgm:t>
    </dgm:pt>
    <dgm:pt modelId="{4F744B70-64D5-41CC-BB36-277832F712C5}" type="parTrans" cxnId="{CC065C78-F2B8-4ED9-A2FC-893D5689274A}">
      <dgm:prSet/>
      <dgm:spPr/>
      <dgm:t>
        <a:bodyPr/>
        <a:lstStyle/>
        <a:p>
          <a:endParaRPr lang="ru-RU"/>
        </a:p>
      </dgm:t>
    </dgm:pt>
    <dgm:pt modelId="{DDE6FB64-05E4-4DB3-8BDB-423693B78780}" type="sibTrans" cxnId="{CC065C78-F2B8-4ED9-A2FC-893D5689274A}">
      <dgm:prSet/>
      <dgm:spPr/>
      <dgm:t>
        <a:bodyPr/>
        <a:lstStyle/>
        <a:p>
          <a:endParaRPr lang="ru-RU"/>
        </a:p>
      </dgm:t>
    </dgm:pt>
    <dgm:pt modelId="{E9001E8E-94F5-49CB-A346-BFB805398A8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резервов дыхательной системы ;</a:t>
          </a:r>
        </a:p>
      </dgm:t>
    </dgm:pt>
    <dgm:pt modelId="{050CB5E0-6FA3-4001-87E7-ECC7E6B9B2DB}" type="parTrans" cxnId="{352813F1-32F2-4F96-B495-1D7A7E287222}">
      <dgm:prSet/>
      <dgm:spPr/>
      <dgm:t>
        <a:bodyPr/>
        <a:lstStyle/>
        <a:p>
          <a:endParaRPr lang="ru-RU"/>
        </a:p>
      </dgm:t>
    </dgm:pt>
    <dgm:pt modelId="{9368F905-CC49-4F88-A843-5B7FD4468A1A}" type="sibTrans" cxnId="{352813F1-32F2-4F96-B495-1D7A7E287222}">
      <dgm:prSet/>
      <dgm:spPr/>
      <dgm:t>
        <a:bodyPr/>
        <a:lstStyle/>
        <a:p>
          <a:endParaRPr lang="ru-RU"/>
        </a:p>
      </dgm:t>
    </dgm:pt>
    <dgm:pt modelId="{84BD664A-8732-4C6E-9EB0-14B975AAC45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профилактика нарушения зрения;</a:t>
          </a:r>
        </a:p>
      </dgm:t>
    </dgm:pt>
    <dgm:pt modelId="{24584C25-2FCC-4357-8E39-740C3A5087DC}" type="parTrans" cxnId="{B163A183-7DB3-4B57-A7ED-16DDD3BD6DBA}">
      <dgm:prSet/>
      <dgm:spPr/>
      <dgm:t>
        <a:bodyPr/>
        <a:lstStyle/>
        <a:p>
          <a:endParaRPr lang="ru-RU"/>
        </a:p>
      </dgm:t>
    </dgm:pt>
    <dgm:pt modelId="{178A381F-5BEA-4015-AB0B-5BB30AFDEB8F}" type="sibTrans" cxnId="{B163A183-7DB3-4B57-A7ED-16DDD3BD6DBA}">
      <dgm:prSet/>
      <dgm:spPr/>
      <dgm:t>
        <a:bodyPr/>
        <a:lstStyle/>
        <a:p>
          <a:endParaRPr lang="ru-RU"/>
        </a:p>
      </dgm:t>
    </dgm:pt>
    <dgm:pt modelId="{0877EF63-5558-4EB5-A88B-6AAF8CF473C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; совершенствование общей и  мелкой моторики </a:t>
          </a:r>
        </a:p>
      </dgm:t>
    </dgm:pt>
    <dgm:pt modelId="{6B2231E0-3F3B-4D9A-B173-927F7D3F394E}" type="parTrans" cxnId="{8FF39884-5578-4433-B578-00728B7441ED}">
      <dgm:prSet/>
      <dgm:spPr/>
      <dgm:t>
        <a:bodyPr/>
        <a:lstStyle/>
        <a:p>
          <a:endParaRPr lang="ru-RU"/>
        </a:p>
      </dgm:t>
    </dgm:pt>
    <dgm:pt modelId="{695A33BF-DE4D-4C14-8EE0-372026A01F2E}" type="sibTrans" cxnId="{8FF39884-5578-4433-B578-00728B7441ED}">
      <dgm:prSet/>
      <dgm:spPr/>
      <dgm:t>
        <a:bodyPr/>
        <a:lstStyle/>
        <a:p>
          <a:endParaRPr lang="ru-RU"/>
        </a:p>
      </dgm:t>
    </dgm:pt>
    <dgm:pt modelId="{DE585B71-6995-4073-A66E-0E768C80245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благоприятного эмоционального фона.</a:t>
          </a:r>
        </a:p>
      </dgm:t>
    </dgm:pt>
    <dgm:pt modelId="{DD4C740B-508F-48A0-832E-5757D3EF0EA8}" type="parTrans" cxnId="{6068B70F-A18E-4BD5-8BD3-D0610E3BF995}">
      <dgm:prSet/>
      <dgm:spPr/>
      <dgm:t>
        <a:bodyPr/>
        <a:lstStyle/>
        <a:p>
          <a:endParaRPr lang="ru-RU"/>
        </a:p>
      </dgm:t>
    </dgm:pt>
    <dgm:pt modelId="{B73019DB-5634-4637-AE3A-0641FA59CEA4}" type="sibTrans" cxnId="{6068B70F-A18E-4BD5-8BD3-D0610E3BF995}">
      <dgm:prSet/>
      <dgm:spPr/>
      <dgm:t>
        <a:bodyPr/>
        <a:lstStyle/>
        <a:p>
          <a:endParaRPr lang="ru-RU"/>
        </a:p>
      </dgm:t>
    </dgm:pt>
    <dgm:pt modelId="{BF725BF8-6923-4897-8797-D6486270346E}" type="pres">
      <dgm:prSet presAssocID="{EB00FEC0-C06A-449A-8E36-778DFC9CACE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4236C-CA7A-4C1E-A2FB-C733D464A529}" type="pres">
      <dgm:prSet presAssocID="{534323B1-4635-4F37-9A2F-CCB1CA80FB37}" presName="root1" presStyleCnt="0"/>
      <dgm:spPr/>
    </dgm:pt>
    <dgm:pt modelId="{1746D379-E6C5-4BD5-8297-12E949840413}" type="pres">
      <dgm:prSet presAssocID="{534323B1-4635-4F37-9A2F-CCB1CA80FB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A6AA40-E5FB-41D1-B885-419C3485EF5A}" type="pres">
      <dgm:prSet presAssocID="{534323B1-4635-4F37-9A2F-CCB1CA80FB37}" presName="level2hierChild" presStyleCnt="0"/>
      <dgm:spPr/>
    </dgm:pt>
    <dgm:pt modelId="{11E1D94A-EB82-43F3-9120-D76FCA69DA4A}" type="pres">
      <dgm:prSet presAssocID="{C35C0FF0-72DA-4DA7-89FE-7E9B19A64F46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3E431490-B7C3-4569-BF7C-7FC367E4DE53}" type="pres">
      <dgm:prSet presAssocID="{C35C0FF0-72DA-4DA7-89FE-7E9B19A64F4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477CBDD-8DA6-4246-B93D-03842BD6A2FC}" type="pres">
      <dgm:prSet presAssocID="{4975A319-1AD9-435C-BA79-C8A394833962}" presName="root2" presStyleCnt="0"/>
      <dgm:spPr/>
    </dgm:pt>
    <dgm:pt modelId="{A5928E4A-B27E-4D62-9C99-5B3F442DE5DB}" type="pres">
      <dgm:prSet presAssocID="{4975A319-1AD9-435C-BA79-C8A394833962}" presName="LevelTwoTextNode" presStyleLbl="node2" presStyleIdx="0" presStyleCnt="7" custScaleX="209582" custScaleY="100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2FF7B-DCB1-4E13-B9B3-CCC641E015CF}" type="pres">
      <dgm:prSet presAssocID="{4975A319-1AD9-435C-BA79-C8A394833962}" presName="level3hierChild" presStyleCnt="0"/>
      <dgm:spPr/>
    </dgm:pt>
    <dgm:pt modelId="{B176B9F2-3C1D-4462-91CE-1550F3E818F5}" type="pres">
      <dgm:prSet presAssocID="{613DA06A-DBE2-4590-993B-7674757ECE0F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9E2E57C-07B4-4F47-8C5E-4FD11C6D2ED4}" type="pres">
      <dgm:prSet presAssocID="{613DA06A-DBE2-4590-993B-7674757ECE0F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46989A7-930F-4788-85F7-43B12C8994F4}" type="pres">
      <dgm:prSet presAssocID="{CDDE8A9C-F908-4748-B310-47A3A77883D1}" presName="root2" presStyleCnt="0"/>
      <dgm:spPr/>
    </dgm:pt>
    <dgm:pt modelId="{AD745D58-AA3F-4E50-A9AD-BCA7373CCB48}" type="pres">
      <dgm:prSet presAssocID="{CDDE8A9C-F908-4748-B310-47A3A77883D1}" presName="LevelTwoTextNode" presStyleLbl="node2" presStyleIdx="1" presStyleCnt="7" custScaleX="209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593B8-1ACD-4D84-863B-A2BC3068C921}" type="pres">
      <dgm:prSet presAssocID="{CDDE8A9C-F908-4748-B310-47A3A77883D1}" presName="level3hierChild" presStyleCnt="0"/>
      <dgm:spPr/>
    </dgm:pt>
    <dgm:pt modelId="{01B17A43-CA33-43A0-AC69-940752F63BF2}" type="pres">
      <dgm:prSet presAssocID="{4F744B70-64D5-41CC-BB36-277832F712C5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BE8F3537-4C38-4977-8EC3-A8384BEBFF7C}" type="pres">
      <dgm:prSet presAssocID="{4F744B70-64D5-41CC-BB36-277832F712C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084848E-B19A-43B1-9207-F6DCBCCF5EDF}" type="pres">
      <dgm:prSet presAssocID="{27C2E061-6308-4D3A-8F30-83BC9A02AC91}" presName="root2" presStyleCnt="0"/>
      <dgm:spPr/>
    </dgm:pt>
    <dgm:pt modelId="{13A3713C-6FDC-457F-991A-B23882A264F5}" type="pres">
      <dgm:prSet presAssocID="{27C2E061-6308-4D3A-8F30-83BC9A02AC91}" presName="LevelTwoTextNode" presStyleLbl="node2" presStyleIdx="2" presStyleCnt="7" custScaleX="209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CFFB8-4C34-4CA5-B0BA-3869B1DE0FA8}" type="pres">
      <dgm:prSet presAssocID="{27C2E061-6308-4D3A-8F30-83BC9A02AC91}" presName="level3hierChild" presStyleCnt="0"/>
      <dgm:spPr/>
    </dgm:pt>
    <dgm:pt modelId="{0E2EFE22-B4D3-4476-8564-EACD4FD63997}" type="pres">
      <dgm:prSet presAssocID="{050CB5E0-6FA3-4001-87E7-ECC7E6B9B2DB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ADF7CA66-6176-48C9-B420-E0E370583041}" type="pres">
      <dgm:prSet presAssocID="{050CB5E0-6FA3-4001-87E7-ECC7E6B9B2D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44890ED5-3A3A-4D03-8E54-2A9067662F0C}" type="pres">
      <dgm:prSet presAssocID="{E9001E8E-94F5-49CB-A346-BFB805398A80}" presName="root2" presStyleCnt="0"/>
      <dgm:spPr/>
    </dgm:pt>
    <dgm:pt modelId="{2293B41E-B0A7-48E3-88B0-74803EB6C839}" type="pres">
      <dgm:prSet presAssocID="{E9001E8E-94F5-49CB-A346-BFB805398A80}" presName="LevelTwoTextNode" presStyleLbl="node2" presStyleIdx="3" presStyleCnt="7" custScaleX="206500" custLinFactNeighborX="2510" custLinFactNeighborY="-2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79FC5E-E76E-4560-AF82-F084BC6739A2}" type="pres">
      <dgm:prSet presAssocID="{E9001E8E-94F5-49CB-A346-BFB805398A80}" presName="level3hierChild" presStyleCnt="0"/>
      <dgm:spPr/>
    </dgm:pt>
    <dgm:pt modelId="{21611F69-F681-423F-ADB4-205E9D7CDF46}" type="pres">
      <dgm:prSet presAssocID="{24584C25-2FCC-4357-8E39-740C3A5087DC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20140CCD-B159-491C-A61D-B1891ED9871E}" type="pres">
      <dgm:prSet presAssocID="{24584C25-2FCC-4357-8E39-740C3A5087D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85F68C0-009B-48C2-A82B-C26731B77062}" type="pres">
      <dgm:prSet presAssocID="{84BD664A-8732-4C6E-9EB0-14B975AAC45D}" presName="root2" presStyleCnt="0"/>
      <dgm:spPr/>
    </dgm:pt>
    <dgm:pt modelId="{56D0D941-F594-4737-A2CB-F3A98676709F}" type="pres">
      <dgm:prSet presAssocID="{84BD664A-8732-4C6E-9EB0-14B975AAC45D}" presName="LevelTwoTextNode" presStyleLbl="node2" presStyleIdx="4" presStyleCnt="7" custScaleX="208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80F71-29D9-47E9-8E9A-49B5C9D9CCCA}" type="pres">
      <dgm:prSet presAssocID="{84BD664A-8732-4C6E-9EB0-14B975AAC45D}" presName="level3hierChild" presStyleCnt="0"/>
      <dgm:spPr/>
    </dgm:pt>
    <dgm:pt modelId="{52DD981B-1476-49B0-B5E2-EF4E5A6CA467}" type="pres">
      <dgm:prSet presAssocID="{6B2231E0-3F3B-4D9A-B173-927F7D3F394E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5810685C-354C-496C-9A3F-00CE26BC08F1}" type="pres">
      <dgm:prSet presAssocID="{6B2231E0-3F3B-4D9A-B173-927F7D3F394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534CD12-DE54-410C-B2C0-FA18E4B69E68}" type="pres">
      <dgm:prSet presAssocID="{0877EF63-5558-4EB5-A88B-6AAF8CF473CF}" presName="root2" presStyleCnt="0"/>
      <dgm:spPr/>
    </dgm:pt>
    <dgm:pt modelId="{8A35118E-CEAD-4399-A2B0-54A3308999BE}" type="pres">
      <dgm:prSet presAssocID="{0877EF63-5558-4EB5-A88B-6AAF8CF473CF}" presName="LevelTwoTextNode" presStyleLbl="node2" presStyleIdx="5" presStyleCnt="7" custScaleX="208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32A75-463D-4833-A179-8CD84E4987E8}" type="pres">
      <dgm:prSet presAssocID="{0877EF63-5558-4EB5-A88B-6AAF8CF473CF}" presName="level3hierChild" presStyleCnt="0"/>
      <dgm:spPr/>
    </dgm:pt>
    <dgm:pt modelId="{7103CC55-1481-413B-B08B-E75A6B604BC7}" type="pres">
      <dgm:prSet presAssocID="{DD4C740B-508F-48A0-832E-5757D3EF0EA8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5EABFD77-8B91-47C1-9F6D-72306023E04B}" type="pres">
      <dgm:prSet presAssocID="{DD4C740B-508F-48A0-832E-5757D3EF0EA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D9A7783-7366-4A4A-BEFD-9CA20EDA0571}" type="pres">
      <dgm:prSet presAssocID="{DE585B71-6995-4073-A66E-0E768C80245E}" presName="root2" presStyleCnt="0"/>
      <dgm:spPr/>
    </dgm:pt>
    <dgm:pt modelId="{8DAA8DBE-1457-4546-BE3A-3B747BB87E10}" type="pres">
      <dgm:prSet presAssocID="{DE585B71-6995-4073-A66E-0E768C80245E}" presName="LevelTwoTextNode" presStyleLbl="node2" presStyleIdx="6" presStyleCnt="7" custScaleX="207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602BA-3FCF-4B0F-88B6-23CCBE2019C0}" type="pres">
      <dgm:prSet presAssocID="{DE585B71-6995-4073-A66E-0E768C80245E}" presName="level3hierChild" presStyleCnt="0"/>
      <dgm:spPr/>
    </dgm:pt>
  </dgm:ptLst>
  <dgm:cxnLst>
    <dgm:cxn modelId="{8FF39884-5578-4433-B578-00728B7441ED}" srcId="{534323B1-4635-4F37-9A2F-CCB1CA80FB37}" destId="{0877EF63-5558-4EB5-A88B-6AAF8CF473CF}" srcOrd="5" destOrd="0" parTransId="{6B2231E0-3F3B-4D9A-B173-927F7D3F394E}" sibTransId="{695A33BF-DE4D-4C14-8EE0-372026A01F2E}"/>
    <dgm:cxn modelId="{2D9843F5-B16B-43E7-8B9E-7A8065A4D5A3}" type="presOf" srcId="{DD4C740B-508F-48A0-832E-5757D3EF0EA8}" destId="{7103CC55-1481-413B-B08B-E75A6B604BC7}" srcOrd="0" destOrd="0" presId="urn:microsoft.com/office/officeart/2008/layout/HorizontalMultiLevelHierarchy"/>
    <dgm:cxn modelId="{F8F5BAE7-C088-4ECF-A280-31BEA46AAF3A}" type="presOf" srcId="{050CB5E0-6FA3-4001-87E7-ECC7E6B9B2DB}" destId="{ADF7CA66-6176-48C9-B420-E0E370583041}" srcOrd="1" destOrd="0" presId="urn:microsoft.com/office/officeart/2008/layout/HorizontalMultiLevelHierarchy"/>
    <dgm:cxn modelId="{AD2E1F7D-FF7E-4236-AF7E-13D084FE6634}" type="presOf" srcId="{4975A319-1AD9-435C-BA79-C8A394833962}" destId="{A5928E4A-B27E-4D62-9C99-5B3F442DE5DB}" srcOrd="0" destOrd="0" presId="urn:microsoft.com/office/officeart/2008/layout/HorizontalMultiLevelHierarchy"/>
    <dgm:cxn modelId="{352813F1-32F2-4F96-B495-1D7A7E287222}" srcId="{534323B1-4635-4F37-9A2F-CCB1CA80FB37}" destId="{E9001E8E-94F5-49CB-A346-BFB805398A80}" srcOrd="3" destOrd="0" parTransId="{050CB5E0-6FA3-4001-87E7-ECC7E6B9B2DB}" sibTransId="{9368F905-CC49-4F88-A843-5B7FD4468A1A}"/>
    <dgm:cxn modelId="{F8615C0E-BB1F-4BB6-9AC8-FD34B7FBC796}" type="presOf" srcId="{84BD664A-8732-4C6E-9EB0-14B975AAC45D}" destId="{56D0D941-F594-4737-A2CB-F3A98676709F}" srcOrd="0" destOrd="0" presId="urn:microsoft.com/office/officeart/2008/layout/HorizontalMultiLevelHierarchy"/>
    <dgm:cxn modelId="{3CCDB6F0-EB0A-479F-A2B2-AE17C0820F01}" type="presOf" srcId="{6B2231E0-3F3B-4D9A-B173-927F7D3F394E}" destId="{5810685C-354C-496C-9A3F-00CE26BC08F1}" srcOrd="1" destOrd="0" presId="urn:microsoft.com/office/officeart/2008/layout/HorizontalMultiLevelHierarchy"/>
    <dgm:cxn modelId="{E7A15C91-8A1D-4223-970A-BB139B3C42F1}" type="presOf" srcId="{27C2E061-6308-4D3A-8F30-83BC9A02AC91}" destId="{13A3713C-6FDC-457F-991A-B23882A264F5}" srcOrd="0" destOrd="0" presId="urn:microsoft.com/office/officeart/2008/layout/HorizontalMultiLevelHierarchy"/>
    <dgm:cxn modelId="{E64F36AA-83BE-4175-B685-6E74BD295368}" type="presOf" srcId="{E9001E8E-94F5-49CB-A346-BFB805398A80}" destId="{2293B41E-B0A7-48E3-88B0-74803EB6C839}" srcOrd="0" destOrd="0" presId="urn:microsoft.com/office/officeart/2008/layout/HorizontalMultiLevelHierarchy"/>
    <dgm:cxn modelId="{85CFEDD7-E92F-4F9E-A1CF-F3D4D6BB7A62}" type="presOf" srcId="{EB00FEC0-C06A-449A-8E36-778DFC9CACE8}" destId="{BF725BF8-6923-4897-8797-D6486270346E}" srcOrd="0" destOrd="0" presId="urn:microsoft.com/office/officeart/2008/layout/HorizontalMultiLevelHierarchy"/>
    <dgm:cxn modelId="{0D3C868D-D130-478A-98C7-F9AA57E98973}" type="presOf" srcId="{613DA06A-DBE2-4590-993B-7674757ECE0F}" destId="{B176B9F2-3C1D-4462-91CE-1550F3E818F5}" srcOrd="0" destOrd="0" presId="urn:microsoft.com/office/officeart/2008/layout/HorizontalMultiLevelHierarchy"/>
    <dgm:cxn modelId="{6068B70F-A18E-4BD5-8BD3-D0610E3BF995}" srcId="{534323B1-4635-4F37-9A2F-CCB1CA80FB37}" destId="{DE585B71-6995-4073-A66E-0E768C80245E}" srcOrd="6" destOrd="0" parTransId="{DD4C740B-508F-48A0-832E-5757D3EF0EA8}" sibTransId="{B73019DB-5634-4637-AE3A-0641FA59CEA4}"/>
    <dgm:cxn modelId="{B2B0D7D6-E6EA-49F4-9E07-590B066ED5ED}" type="presOf" srcId="{534323B1-4635-4F37-9A2F-CCB1CA80FB37}" destId="{1746D379-E6C5-4BD5-8297-12E949840413}" srcOrd="0" destOrd="0" presId="urn:microsoft.com/office/officeart/2008/layout/HorizontalMultiLevelHierarchy"/>
    <dgm:cxn modelId="{A93022F6-594C-4878-9D73-057E653A917D}" type="presOf" srcId="{DD4C740B-508F-48A0-832E-5757D3EF0EA8}" destId="{5EABFD77-8B91-47C1-9F6D-72306023E04B}" srcOrd="1" destOrd="0" presId="urn:microsoft.com/office/officeart/2008/layout/HorizontalMultiLevelHierarchy"/>
    <dgm:cxn modelId="{B8DE3D1E-2D1D-4AC6-AD41-0A298E3C1D44}" type="presOf" srcId="{C35C0FF0-72DA-4DA7-89FE-7E9B19A64F46}" destId="{11E1D94A-EB82-43F3-9120-D76FCA69DA4A}" srcOrd="0" destOrd="0" presId="urn:microsoft.com/office/officeart/2008/layout/HorizontalMultiLevelHierarchy"/>
    <dgm:cxn modelId="{02DB71BD-399D-43A5-AC45-BADFAD6C7606}" type="presOf" srcId="{24584C25-2FCC-4357-8E39-740C3A5087DC}" destId="{20140CCD-B159-491C-A61D-B1891ED9871E}" srcOrd="1" destOrd="0" presId="urn:microsoft.com/office/officeart/2008/layout/HorizontalMultiLevelHierarchy"/>
    <dgm:cxn modelId="{A1F0C243-FE51-44D6-97F6-BF19492E2F88}" srcId="{534323B1-4635-4F37-9A2F-CCB1CA80FB37}" destId="{CDDE8A9C-F908-4748-B310-47A3A77883D1}" srcOrd="1" destOrd="0" parTransId="{613DA06A-DBE2-4590-993B-7674757ECE0F}" sibTransId="{D0C521FF-72F7-4086-8FD0-47A7FB325E7D}"/>
    <dgm:cxn modelId="{661BCD92-75C8-4C7F-8DE8-52DACBA8D5A6}" type="presOf" srcId="{0877EF63-5558-4EB5-A88B-6AAF8CF473CF}" destId="{8A35118E-CEAD-4399-A2B0-54A3308999BE}" srcOrd="0" destOrd="0" presId="urn:microsoft.com/office/officeart/2008/layout/HorizontalMultiLevelHierarchy"/>
    <dgm:cxn modelId="{EFFC84D4-B24B-4B7A-8F4A-BDE341C86925}" type="presOf" srcId="{050CB5E0-6FA3-4001-87E7-ECC7E6B9B2DB}" destId="{0E2EFE22-B4D3-4476-8564-EACD4FD63997}" srcOrd="0" destOrd="0" presId="urn:microsoft.com/office/officeart/2008/layout/HorizontalMultiLevelHierarchy"/>
    <dgm:cxn modelId="{378DECEE-4959-40BC-A8C1-D976284812C0}" type="presOf" srcId="{C35C0FF0-72DA-4DA7-89FE-7E9B19A64F46}" destId="{3E431490-B7C3-4569-BF7C-7FC367E4DE53}" srcOrd="1" destOrd="0" presId="urn:microsoft.com/office/officeart/2008/layout/HorizontalMultiLevelHierarchy"/>
    <dgm:cxn modelId="{A951D277-0DBE-4816-B86D-463ED3F62046}" srcId="{534323B1-4635-4F37-9A2F-CCB1CA80FB37}" destId="{4975A319-1AD9-435C-BA79-C8A394833962}" srcOrd="0" destOrd="0" parTransId="{C35C0FF0-72DA-4DA7-89FE-7E9B19A64F46}" sibTransId="{D8940D79-EF10-4AF1-ADF1-E495CE06874F}"/>
    <dgm:cxn modelId="{0F1F3C0D-86A9-44DD-8B74-F47E54B92F17}" type="presOf" srcId="{4F744B70-64D5-41CC-BB36-277832F712C5}" destId="{BE8F3537-4C38-4977-8EC3-A8384BEBFF7C}" srcOrd="1" destOrd="0" presId="urn:microsoft.com/office/officeart/2008/layout/HorizontalMultiLevelHierarchy"/>
    <dgm:cxn modelId="{B4CFC89E-EE20-48B9-B899-CBFF3539EC58}" type="presOf" srcId="{DE585B71-6995-4073-A66E-0E768C80245E}" destId="{8DAA8DBE-1457-4546-BE3A-3B747BB87E10}" srcOrd="0" destOrd="0" presId="urn:microsoft.com/office/officeart/2008/layout/HorizontalMultiLevelHierarchy"/>
    <dgm:cxn modelId="{3E4B295B-7460-4539-8AC7-B7BA68EE566A}" type="presOf" srcId="{24584C25-2FCC-4357-8E39-740C3A5087DC}" destId="{21611F69-F681-423F-ADB4-205E9D7CDF46}" srcOrd="0" destOrd="0" presId="urn:microsoft.com/office/officeart/2008/layout/HorizontalMultiLevelHierarchy"/>
    <dgm:cxn modelId="{1ED68B38-BCBF-4F58-82C5-56CECFC60C5B}" type="presOf" srcId="{613DA06A-DBE2-4590-993B-7674757ECE0F}" destId="{59E2E57C-07B4-4F47-8C5E-4FD11C6D2ED4}" srcOrd="1" destOrd="0" presId="urn:microsoft.com/office/officeart/2008/layout/HorizontalMultiLevelHierarchy"/>
    <dgm:cxn modelId="{798EC7A4-0946-48CB-8F8F-65E03862C52B}" srcId="{EB00FEC0-C06A-449A-8E36-778DFC9CACE8}" destId="{534323B1-4635-4F37-9A2F-CCB1CA80FB37}" srcOrd="0" destOrd="0" parTransId="{417DEB62-4B9A-4A2D-9CF2-08DC0BA11D99}" sibTransId="{9F0773E6-08BD-4935-B98A-5985BFC2093B}"/>
    <dgm:cxn modelId="{DB710B01-02BC-4413-A71B-3F16BD239BDA}" type="presOf" srcId="{6B2231E0-3F3B-4D9A-B173-927F7D3F394E}" destId="{52DD981B-1476-49B0-B5E2-EF4E5A6CA467}" srcOrd="0" destOrd="0" presId="urn:microsoft.com/office/officeart/2008/layout/HorizontalMultiLevelHierarchy"/>
    <dgm:cxn modelId="{A384A512-2517-4AAC-9006-0310F3858A93}" type="presOf" srcId="{CDDE8A9C-F908-4748-B310-47A3A77883D1}" destId="{AD745D58-AA3F-4E50-A9AD-BCA7373CCB48}" srcOrd="0" destOrd="0" presId="urn:microsoft.com/office/officeart/2008/layout/HorizontalMultiLevelHierarchy"/>
    <dgm:cxn modelId="{CC065C78-F2B8-4ED9-A2FC-893D5689274A}" srcId="{534323B1-4635-4F37-9A2F-CCB1CA80FB37}" destId="{27C2E061-6308-4D3A-8F30-83BC9A02AC91}" srcOrd="2" destOrd="0" parTransId="{4F744B70-64D5-41CC-BB36-277832F712C5}" sibTransId="{DDE6FB64-05E4-4DB3-8BDB-423693B78780}"/>
    <dgm:cxn modelId="{B163A183-7DB3-4B57-A7ED-16DDD3BD6DBA}" srcId="{534323B1-4635-4F37-9A2F-CCB1CA80FB37}" destId="{84BD664A-8732-4C6E-9EB0-14B975AAC45D}" srcOrd="4" destOrd="0" parTransId="{24584C25-2FCC-4357-8E39-740C3A5087DC}" sibTransId="{178A381F-5BEA-4015-AB0B-5BB30AFDEB8F}"/>
    <dgm:cxn modelId="{319E99A9-FBFD-4A88-BBF0-AD22669BEC51}" type="presOf" srcId="{4F744B70-64D5-41CC-BB36-277832F712C5}" destId="{01B17A43-CA33-43A0-AC69-940752F63BF2}" srcOrd="0" destOrd="0" presId="urn:microsoft.com/office/officeart/2008/layout/HorizontalMultiLevelHierarchy"/>
    <dgm:cxn modelId="{E4EA0A25-8B2F-4F2C-9754-5FD443C35F00}" type="presParOf" srcId="{BF725BF8-6923-4897-8797-D6486270346E}" destId="{BEA4236C-CA7A-4C1E-A2FB-C733D464A529}" srcOrd="0" destOrd="0" presId="urn:microsoft.com/office/officeart/2008/layout/HorizontalMultiLevelHierarchy"/>
    <dgm:cxn modelId="{895B4437-9AFF-4136-A737-19A6A2E208B8}" type="presParOf" srcId="{BEA4236C-CA7A-4C1E-A2FB-C733D464A529}" destId="{1746D379-E6C5-4BD5-8297-12E949840413}" srcOrd="0" destOrd="0" presId="urn:microsoft.com/office/officeart/2008/layout/HorizontalMultiLevelHierarchy"/>
    <dgm:cxn modelId="{4D694A28-774C-492F-AD38-4266FF2BB0AD}" type="presParOf" srcId="{BEA4236C-CA7A-4C1E-A2FB-C733D464A529}" destId="{D9A6AA40-E5FB-41D1-B885-419C3485EF5A}" srcOrd="1" destOrd="0" presId="urn:microsoft.com/office/officeart/2008/layout/HorizontalMultiLevelHierarchy"/>
    <dgm:cxn modelId="{9F3A086A-6559-4E0C-AA6B-8EF4D1A6633A}" type="presParOf" srcId="{D9A6AA40-E5FB-41D1-B885-419C3485EF5A}" destId="{11E1D94A-EB82-43F3-9120-D76FCA69DA4A}" srcOrd="0" destOrd="0" presId="urn:microsoft.com/office/officeart/2008/layout/HorizontalMultiLevelHierarchy"/>
    <dgm:cxn modelId="{1FAB31DF-CBB6-4444-ABA6-AA62A2E84F80}" type="presParOf" srcId="{11E1D94A-EB82-43F3-9120-D76FCA69DA4A}" destId="{3E431490-B7C3-4569-BF7C-7FC367E4DE53}" srcOrd="0" destOrd="0" presId="urn:microsoft.com/office/officeart/2008/layout/HorizontalMultiLevelHierarchy"/>
    <dgm:cxn modelId="{7F9DE17A-F639-49E6-AD1D-79CA355C6DCA}" type="presParOf" srcId="{D9A6AA40-E5FB-41D1-B885-419C3485EF5A}" destId="{6477CBDD-8DA6-4246-B93D-03842BD6A2FC}" srcOrd="1" destOrd="0" presId="urn:microsoft.com/office/officeart/2008/layout/HorizontalMultiLevelHierarchy"/>
    <dgm:cxn modelId="{87BE4B84-E840-4116-8464-643D45680E97}" type="presParOf" srcId="{6477CBDD-8DA6-4246-B93D-03842BD6A2FC}" destId="{A5928E4A-B27E-4D62-9C99-5B3F442DE5DB}" srcOrd="0" destOrd="0" presId="urn:microsoft.com/office/officeart/2008/layout/HorizontalMultiLevelHierarchy"/>
    <dgm:cxn modelId="{777A959B-F3A8-4F4E-8E27-589FC0BE9C68}" type="presParOf" srcId="{6477CBDD-8DA6-4246-B93D-03842BD6A2FC}" destId="{CC52FF7B-DCB1-4E13-B9B3-CCC641E015CF}" srcOrd="1" destOrd="0" presId="urn:microsoft.com/office/officeart/2008/layout/HorizontalMultiLevelHierarchy"/>
    <dgm:cxn modelId="{12FC0640-1E22-40FE-B4D4-CE8059F85F77}" type="presParOf" srcId="{D9A6AA40-E5FB-41D1-B885-419C3485EF5A}" destId="{B176B9F2-3C1D-4462-91CE-1550F3E818F5}" srcOrd="2" destOrd="0" presId="urn:microsoft.com/office/officeart/2008/layout/HorizontalMultiLevelHierarchy"/>
    <dgm:cxn modelId="{08C8D3AC-F432-4630-B13E-26FFF186BB10}" type="presParOf" srcId="{B176B9F2-3C1D-4462-91CE-1550F3E818F5}" destId="{59E2E57C-07B4-4F47-8C5E-4FD11C6D2ED4}" srcOrd="0" destOrd="0" presId="urn:microsoft.com/office/officeart/2008/layout/HorizontalMultiLevelHierarchy"/>
    <dgm:cxn modelId="{F412762B-09D9-4654-924C-FC9ABE5B8E5E}" type="presParOf" srcId="{D9A6AA40-E5FB-41D1-B885-419C3485EF5A}" destId="{B46989A7-930F-4788-85F7-43B12C8994F4}" srcOrd="3" destOrd="0" presId="urn:microsoft.com/office/officeart/2008/layout/HorizontalMultiLevelHierarchy"/>
    <dgm:cxn modelId="{BCDFD56A-B8CC-4CD9-8107-587968353624}" type="presParOf" srcId="{B46989A7-930F-4788-85F7-43B12C8994F4}" destId="{AD745D58-AA3F-4E50-A9AD-BCA7373CCB48}" srcOrd="0" destOrd="0" presId="urn:microsoft.com/office/officeart/2008/layout/HorizontalMultiLevelHierarchy"/>
    <dgm:cxn modelId="{AB1BF071-C01E-4120-ADC4-BE6D2369226D}" type="presParOf" srcId="{B46989A7-930F-4788-85F7-43B12C8994F4}" destId="{092593B8-1ACD-4D84-863B-A2BC3068C921}" srcOrd="1" destOrd="0" presId="urn:microsoft.com/office/officeart/2008/layout/HorizontalMultiLevelHierarchy"/>
    <dgm:cxn modelId="{9254D595-9E7C-4D61-884F-D291F46C4F9D}" type="presParOf" srcId="{D9A6AA40-E5FB-41D1-B885-419C3485EF5A}" destId="{01B17A43-CA33-43A0-AC69-940752F63BF2}" srcOrd="4" destOrd="0" presId="urn:microsoft.com/office/officeart/2008/layout/HorizontalMultiLevelHierarchy"/>
    <dgm:cxn modelId="{4E061884-AA28-4FE0-AD7A-77204F08DCE2}" type="presParOf" srcId="{01B17A43-CA33-43A0-AC69-940752F63BF2}" destId="{BE8F3537-4C38-4977-8EC3-A8384BEBFF7C}" srcOrd="0" destOrd="0" presId="urn:microsoft.com/office/officeart/2008/layout/HorizontalMultiLevelHierarchy"/>
    <dgm:cxn modelId="{9A39B95F-69B4-4DF0-B916-5471F7F1C0AA}" type="presParOf" srcId="{D9A6AA40-E5FB-41D1-B885-419C3485EF5A}" destId="{8084848E-B19A-43B1-9207-F6DCBCCF5EDF}" srcOrd="5" destOrd="0" presId="urn:microsoft.com/office/officeart/2008/layout/HorizontalMultiLevelHierarchy"/>
    <dgm:cxn modelId="{1B655D4C-0C6B-4E64-A8B4-27ABAD185C2D}" type="presParOf" srcId="{8084848E-B19A-43B1-9207-F6DCBCCF5EDF}" destId="{13A3713C-6FDC-457F-991A-B23882A264F5}" srcOrd="0" destOrd="0" presId="urn:microsoft.com/office/officeart/2008/layout/HorizontalMultiLevelHierarchy"/>
    <dgm:cxn modelId="{E3C4BDB8-B36D-4678-81C9-D1BF48A86D54}" type="presParOf" srcId="{8084848E-B19A-43B1-9207-F6DCBCCF5EDF}" destId="{D71CFFB8-4C34-4CA5-B0BA-3869B1DE0FA8}" srcOrd="1" destOrd="0" presId="urn:microsoft.com/office/officeart/2008/layout/HorizontalMultiLevelHierarchy"/>
    <dgm:cxn modelId="{A6CE69C9-5767-4BEF-88C6-54FF63056017}" type="presParOf" srcId="{D9A6AA40-E5FB-41D1-B885-419C3485EF5A}" destId="{0E2EFE22-B4D3-4476-8564-EACD4FD63997}" srcOrd="6" destOrd="0" presId="urn:microsoft.com/office/officeart/2008/layout/HorizontalMultiLevelHierarchy"/>
    <dgm:cxn modelId="{909B8CB6-EFB3-48B4-8782-120E639F198B}" type="presParOf" srcId="{0E2EFE22-B4D3-4476-8564-EACD4FD63997}" destId="{ADF7CA66-6176-48C9-B420-E0E370583041}" srcOrd="0" destOrd="0" presId="urn:microsoft.com/office/officeart/2008/layout/HorizontalMultiLevelHierarchy"/>
    <dgm:cxn modelId="{04110206-BC12-4419-BEA4-538FC6EE6600}" type="presParOf" srcId="{D9A6AA40-E5FB-41D1-B885-419C3485EF5A}" destId="{44890ED5-3A3A-4D03-8E54-2A9067662F0C}" srcOrd="7" destOrd="0" presId="urn:microsoft.com/office/officeart/2008/layout/HorizontalMultiLevelHierarchy"/>
    <dgm:cxn modelId="{24906E6E-E4A3-424E-A3B6-D41E7FBD9FDE}" type="presParOf" srcId="{44890ED5-3A3A-4D03-8E54-2A9067662F0C}" destId="{2293B41E-B0A7-48E3-88B0-74803EB6C839}" srcOrd="0" destOrd="0" presId="urn:microsoft.com/office/officeart/2008/layout/HorizontalMultiLevelHierarchy"/>
    <dgm:cxn modelId="{6967CF3D-F9AD-4518-B4E6-61F12A963F11}" type="presParOf" srcId="{44890ED5-3A3A-4D03-8E54-2A9067662F0C}" destId="{C679FC5E-E76E-4560-AF82-F084BC6739A2}" srcOrd="1" destOrd="0" presId="urn:microsoft.com/office/officeart/2008/layout/HorizontalMultiLevelHierarchy"/>
    <dgm:cxn modelId="{56400561-E509-4B0A-8F08-A1C8D6080796}" type="presParOf" srcId="{D9A6AA40-E5FB-41D1-B885-419C3485EF5A}" destId="{21611F69-F681-423F-ADB4-205E9D7CDF46}" srcOrd="8" destOrd="0" presId="urn:microsoft.com/office/officeart/2008/layout/HorizontalMultiLevelHierarchy"/>
    <dgm:cxn modelId="{98F7D154-3FB7-4409-872F-C31BA6904F1E}" type="presParOf" srcId="{21611F69-F681-423F-ADB4-205E9D7CDF46}" destId="{20140CCD-B159-491C-A61D-B1891ED9871E}" srcOrd="0" destOrd="0" presId="urn:microsoft.com/office/officeart/2008/layout/HorizontalMultiLevelHierarchy"/>
    <dgm:cxn modelId="{4272098F-30FF-4AF1-980B-C77D4DBD50FF}" type="presParOf" srcId="{D9A6AA40-E5FB-41D1-B885-419C3485EF5A}" destId="{F85F68C0-009B-48C2-A82B-C26731B77062}" srcOrd="9" destOrd="0" presId="urn:microsoft.com/office/officeart/2008/layout/HorizontalMultiLevelHierarchy"/>
    <dgm:cxn modelId="{81408F22-C126-4706-BFD3-3711A1E4A554}" type="presParOf" srcId="{F85F68C0-009B-48C2-A82B-C26731B77062}" destId="{56D0D941-F594-4737-A2CB-F3A98676709F}" srcOrd="0" destOrd="0" presId="urn:microsoft.com/office/officeart/2008/layout/HorizontalMultiLevelHierarchy"/>
    <dgm:cxn modelId="{A6504504-EDD4-4DA2-8B69-EE071700F899}" type="presParOf" srcId="{F85F68C0-009B-48C2-A82B-C26731B77062}" destId="{C8480F71-29D9-47E9-8E9A-49B5C9D9CCCA}" srcOrd="1" destOrd="0" presId="urn:microsoft.com/office/officeart/2008/layout/HorizontalMultiLevelHierarchy"/>
    <dgm:cxn modelId="{5DC43FED-CCEB-4B9B-96B8-4A1E4968CE84}" type="presParOf" srcId="{D9A6AA40-E5FB-41D1-B885-419C3485EF5A}" destId="{52DD981B-1476-49B0-B5E2-EF4E5A6CA467}" srcOrd="10" destOrd="0" presId="urn:microsoft.com/office/officeart/2008/layout/HorizontalMultiLevelHierarchy"/>
    <dgm:cxn modelId="{72322AE2-7BAD-473A-B1B5-B93B5013F35D}" type="presParOf" srcId="{52DD981B-1476-49B0-B5E2-EF4E5A6CA467}" destId="{5810685C-354C-496C-9A3F-00CE26BC08F1}" srcOrd="0" destOrd="0" presId="urn:microsoft.com/office/officeart/2008/layout/HorizontalMultiLevelHierarchy"/>
    <dgm:cxn modelId="{22627A25-FCD1-4AC6-8922-521DA96E7176}" type="presParOf" srcId="{D9A6AA40-E5FB-41D1-B885-419C3485EF5A}" destId="{0534CD12-DE54-410C-B2C0-FA18E4B69E68}" srcOrd="11" destOrd="0" presId="urn:microsoft.com/office/officeart/2008/layout/HorizontalMultiLevelHierarchy"/>
    <dgm:cxn modelId="{3C988255-5D5D-45CF-AE5A-0D644590B07F}" type="presParOf" srcId="{0534CD12-DE54-410C-B2C0-FA18E4B69E68}" destId="{8A35118E-CEAD-4399-A2B0-54A3308999BE}" srcOrd="0" destOrd="0" presId="urn:microsoft.com/office/officeart/2008/layout/HorizontalMultiLevelHierarchy"/>
    <dgm:cxn modelId="{D8F5A10F-D17A-48E1-8360-13CD63C16E9E}" type="presParOf" srcId="{0534CD12-DE54-410C-B2C0-FA18E4B69E68}" destId="{E5C32A75-463D-4833-A179-8CD84E4987E8}" srcOrd="1" destOrd="0" presId="urn:microsoft.com/office/officeart/2008/layout/HorizontalMultiLevelHierarchy"/>
    <dgm:cxn modelId="{360C7374-DEB8-4C0F-90C2-91044AC0484E}" type="presParOf" srcId="{D9A6AA40-E5FB-41D1-B885-419C3485EF5A}" destId="{7103CC55-1481-413B-B08B-E75A6B604BC7}" srcOrd="12" destOrd="0" presId="urn:microsoft.com/office/officeart/2008/layout/HorizontalMultiLevelHierarchy"/>
    <dgm:cxn modelId="{556C66B1-0C15-40FD-AB20-96B5926450C8}" type="presParOf" srcId="{7103CC55-1481-413B-B08B-E75A6B604BC7}" destId="{5EABFD77-8B91-47C1-9F6D-72306023E04B}" srcOrd="0" destOrd="0" presId="urn:microsoft.com/office/officeart/2008/layout/HorizontalMultiLevelHierarchy"/>
    <dgm:cxn modelId="{4E3FB7F8-B6C6-42E7-B15D-DF6BDABC75BB}" type="presParOf" srcId="{D9A6AA40-E5FB-41D1-B885-419C3485EF5A}" destId="{4D9A7783-7366-4A4A-BEFD-9CA20EDA0571}" srcOrd="13" destOrd="0" presId="urn:microsoft.com/office/officeart/2008/layout/HorizontalMultiLevelHierarchy"/>
    <dgm:cxn modelId="{E6EBBEB9-E6A7-4A29-B4EE-471A78C76185}" type="presParOf" srcId="{4D9A7783-7366-4A4A-BEFD-9CA20EDA0571}" destId="{8DAA8DBE-1457-4546-BE3A-3B747BB87E10}" srcOrd="0" destOrd="0" presId="urn:microsoft.com/office/officeart/2008/layout/HorizontalMultiLevelHierarchy"/>
    <dgm:cxn modelId="{A82E46DD-DCC7-455C-9AFE-0CA0CCD97305}" type="presParOf" srcId="{4D9A7783-7366-4A4A-BEFD-9CA20EDA0571}" destId="{EF2602BA-3FCF-4B0F-88B6-23CCBE2019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A4970-6344-45C4-94E7-0B4B5B1A6FD1}" type="doc">
      <dgm:prSet loTypeId="urn:microsoft.com/office/officeart/2005/8/layout/vList3#1" loCatId="list" qsTypeId="urn:microsoft.com/office/officeart/2005/8/quickstyle/simple3" qsCatId="simple" csTypeId="urn:microsoft.com/office/officeart/2005/8/colors/accent0_1" csCatId="mainScheme" phldr="1"/>
      <dgm:spPr/>
    </dgm:pt>
    <dgm:pt modelId="{662436CC-89BF-49DE-A8CE-FCD623F17E65}">
      <dgm:prSet phldrT="[Текст]" custT="1"/>
      <dgm:spPr/>
      <dgm:t>
        <a:bodyPr/>
        <a:lstStyle/>
        <a:p>
          <a:r>
            <a:rPr lang="ru-RU" sz="1400" b="1" dirty="0" smtClean="0"/>
            <a:t>Принцип доступности</a:t>
          </a:r>
          <a:endParaRPr lang="ru-RU" sz="1400" b="1" dirty="0"/>
        </a:p>
      </dgm:t>
    </dgm:pt>
    <dgm:pt modelId="{C48C9EC8-1A1F-4DEC-8E16-3147276A0BA9}" type="parTrans" cxnId="{419815B5-0583-44C5-A3CA-92277DF80C3E}">
      <dgm:prSet/>
      <dgm:spPr/>
      <dgm:t>
        <a:bodyPr/>
        <a:lstStyle/>
        <a:p>
          <a:endParaRPr lang="ru-RU"/>
        </a:p>
      </dgm:t>
    </dgm:pt>
    <dgm:pt modelId="{2AA9153B-96B1-4B33-A30A-20C1F2536A76}" type="sibTrans" cxnId="{419815B5-0583-44C5-A3CA-92277DF80C3E}">
      <dgm:prSet/>
      <dgm:spPr/>
      <dgm:t>
        <a:bodyPr/>
        <a:lstStyle/>
        <a:p>
          <a:endParaRPr lang="ru-RU"/>
        </a:p>
      </dgm:t>
    </dgm:pt>
    <dgm:pt modelId="{D688719B-8615-4B6C-BD7D-CCFF5CEED362}">
      <dgm:prSet custT="1"/>
      <dgm:spPr/>
      <dgm:t>
        <a:bodyPr/>
        <a:lstStyle/>
        <a:p>
          <a:r>
            <a:rPr lang="ru-RU" sz="1400" b="1" dirty="0" smtClean="0"/>
            <a:t>Принцип систематичности </a:t>
          </a:r>
        </a:p>
      </dgm:t>
    </dgm:pt>
    <dgm:pt modelId="{2154F91E-68F6-4B84-9D51-30AB3B929AA8}" type="parTrans" cxnId="{4F713265-80FB-4041-BF64-E8A1A2341575}">
      <dgm:prSet/>
      <dgm:spPr/>
      <dgm:t>
        <a:bodyPr/>
        <a:lstStyle/>
        <a:p>
          <a:endParaRPr lang="ru-RU"/>
        </a:p>
      </dgm:t>
    </dgm:pt>
    <dgm:pt modelId="{E4E92DB0-1571-4023-B70F-F36077326B57}" type="sibTrans" cxnId="{4F713265-80FB-4041-BF64-E8A1A2341575}">
      <dgm:prSet/>
      <dgm:spPr/>
      <dgm:t>
        <a:bodyPr/>
        <a:lstStyle/>
        <a:p>
          <a:endParaRPr lang="ru-RU"/>
        </a:p>
      </dgm:t>
    </dgm:pt>
    <dgm:pt modelId="{537DA1F1-C990-4BD4-BBCD-47300C838AE5}">
      <dgm:prSet custT="1"/>
      <dgm:spPr/>
      <dgm:t>
        <a:bodyPr/>
        <a:lstStyle/>
        <a:p>
          <a:r>
            <a:rPr lang="ru-RU" sz="1400" b="1" dirty="0" smtClean="0"/>
            <a:t>Принцип оптимальности</a:t>
          </a:r>
        </a:p>
      </dgm:t>
    </dgm:pt>
    <dgm:pt modelId="{FD24E568-9109-41F1-9EEC-DFE5CF3878CC}" type="parTrans" cxnId="{8AC33BF1-F2BC-4E36-BD24-358A26E4FB4A}">
      <dgm:prSet/>
      <dgm:spPr/>
      <dgm:t>
        <a:bodyPr/>
        <a:lstStyle/>
        <a:p>
          <a:endParaRPr lang="ru-RU"/>
        </a:p>
      </dgm:t>
    </dgm:pt>
    <dgm:pt modelId="{46B0CA6A-142F-4CFD-B342-3CAE67A35D82}" type="sibTrans" cxnId="{8AC33BF1-F2BC-4E36-BD24-358A26E4FB4A}">
      <dgm:prSet/>
      <dgm:spPr/>
      <dgm:t>
        <a:bodyPr/>
        <a:lstStyle/>
        <a:p>
          <a:endParaRPr lang="ru-RU"/>
        </a:p>
      </dgm:t>
    </dgm:pt>
    <dgm:pt modelId="{F5BDD5A9-D7E3-4B23-A097-EB92D82759AC}">
      <dgm:prSet custT="1"/>
      <dgm:spPr/>
      <dgm:t>
        <a:bodyPr/>
        <a:lstStyle/>
        <a:p>
          <a:r>
            <a:rPr lang="ru-RU" sz="1400" b="1" dirty="0" smtClean="0"/>
            <a:t>Принцип последовательности </a:t>
          </a:r>
        </a:p>
      </dgm:t>
    </dgm:pt>
    <dgm:pt modelId="{D7897DF9-883B-42DD-950D-50AB4E389AC1}" type="parTrans" cxnId="{F21D10A0-8327-47E6-BE9D-5AD515479E88}">
      <dgm:prSet/>
      <dgm:spPr/>
      <dgm:t>
        <a:bodyPr/>
        <a:lstStyle/>
        <a:p>
          <a:endParaRPr lang="ru-RU"/>
        </a:p>
      </dgm:t>
    </dgm:pt>
    <dgm:pt modelId="{F253AD90-F70F-49C5-85A1-BC495DD61981}" type="sibTrans" cxnId="{F21D10A0-8327-47E6-BE9D-5AD515479E88}">
      <dgm:prSet/>
      <dgm:spPr/>
      <dgm:t>
        <a:bodyPr/>
        <a:lstStyle/>
        <a:p>
          <a:endParaRPr lang="ru-RU"/>
        </a:p>
      </dgm:t>
    </dgm:pt>
    <dgm:pt modelId="{8877DE97-C482-4BC3-BB2C-DE51A4AD73ED}">
      <dgm:prSet custT="1"/>
      <dgm:spPr/>
      <dgm:t>
        <a:bodyPr/>
        <a:lstStyle/>
        <a:p>
          <a:r>
            <a:rPr lang="ru-RU" sz="1400" b="1" dirty="0" smtClean="0"/>
            <a:t>Принцип комплексного воздействия на все анализаторы</a:t>
          </a:r>
        </a:p>
      </dgm:t>
    </dgm:pt>
    <dgm:pt modelId="{AC03ACDA-5A7A-47D7-AA6A-CEFDCCE36BF7}" type="parTrans" cxnId="{C8A60F54-7E90-4D1A-AE9C-71C0D4A41329}">
      <dgm:prSet/>
      <dgm:spPr/>
      <dgm:t>
        <a:bodyPr/>
        <a:lstStyle/>
        <a:p>
          <a:endParaRPr lang="ru-RU"/>
        </a:p>
      </dgm:t>
    </dgm:pt>
    <dgm:pt modelId="{374DBA58-7BCC-4522-BB9F-7416C4CF3B39}" type="sibTrans" cxnId="{C8A60F54-7E90-4D1A-AE9C-71C0D4A41329}">
      <dgm:prSet/>
      <dgm:spPr/>
      <dgm:t>
        <a:bodyPr/>
        <a:lstStyle/>
        <a:p>
          <a:endParaRPr lang="ru-RU"/>
        </a:p>
      </dgm:t>
    </dgm:pt>
    <dgm:pt modelId="{4CEA87F9-4B1A-4FF1-901D-B0CB1F9694BC}">
      <dgm:prSet custT="1"/>
      <dgm:spPr/>
      <dgm:t>
        <a:bodyPr/>
        <a:lstStyle/>
        <a:p>
          <a:r>
            <a:rPr lang="ru-RU" sz="1400" b="1" dirty="0" smtClean="0"/>
            <a:t>Принцип совместного –педагогического воздействия (учителя-логопеда, психолога, родителей)</a:t>
          </a:r>
          <a:endParaRPr lang="ru-RU" sz="1400" b="1" dirty="0"/>
        </a:p>
      </dgm:t>
    </dgm:pt>
    <dgm:pt modelId="{9DC3B182-6EBA-4DA0-80AE-6A8831D055A4}" type="parTrans" cxnId="{0C9DBD46-697B-4EE1-BFD1-8A4DBDA49FCF}">
      <dgm:prSet/>
      <dgm:spPr/>
      <dgm:t>
        <a:bodyPr/>
        <a:lstStyle/>
        <a:p>
          <a:endParaRPr lang="ru-RU"/>
        </a:p>
      </dgm:t>
    </dgm:pt>
    <dgm:pt modelId="{6DF0075A-C4F4-41FB-BEB7-9EB4FA6728BD}" type="sibTrans" cxnId="{0C9DBD46-697B-4EE1-BFD1-8A4DBDA49FCF}">
      <dgm:prSet/>
      <dgm:spPr/>
      <dgm:t>
        <a:bodyPr/>
        <a:lstStyle/>
        <a:p>
          <a:endParaRPr lang="ru-RU"/>
        </a:p>
      </dgm:t>
    </dgm:pt>
    <dgm:pt modelId="{F9AC5E2D-71AD-4443-9C8C-4CF6AC32673E}" type="pres">
      <dgm:prSet presAssocID="{E91A4970-6344-45C4-94E7-0B4B5B1A6FD1}" presName="linearFlow" presStyleCnt="0">
        <dgm:presLayoutVars>
          <dgm:dir/>
          <dgm:resizeHandles val="exact"/>
        </dgm:presLayoutVars>
      </dgm:prSet>
      <dgm:spPr/>
    </dgm:pt>
    <dgm:pt modelId="{B8FC645C-F623-4F2A-8810-D30C5EFA22AC}" type="pres">
      <dgm:prSet presAssocID="{662436CC-89BF-49DE-A8CE-FCD623F17E65}" presName="composite" presStyleCnt="0"/>
      <dgm:spPr/>
    </dgm:pt>
    <dgm:pt modelId="{3827097A-D962-46F1-B265-CDD1B66E38B9}" type="pres">
      <dgm:prSet presAssocID="{662436CC-89BF-49DE-A8CE-FCD623F17E65}" presName="imgShp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D92DB2C-A8C6-42B1-8AA6-01752F808114}" type="pres">
      <dgm:prSet presAssocID="{662436CC-89BF-49DE-A8CE-FCD623F17E6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4F155-C484-42CC-858B-7479D292EFFE}" type="pres">
      <dgm:prSet presAssocID="{2AA9153B-96B1-4B33-A30A-20C1F2536A76}" presName="spacing" presStyleCnt="0"/>
      <dgm:spPr/>
    </dgm:pt>
    <dgm:pt modelId="{A0BEC3C0-88B7-4DA1-97FA-004D87C46B39}" type="pres">
      <dgm:prSet presAssocID="{D688719B-8615-4B6C-BD7D-CCFF5CEED362}" presName="composite" presStyleCnt="0"/>
      <dgm:spPr/>
    </dgm:pt>
    <dgm:pt modelId="{0F06173D-A956-40D8-9132-300F79221C8B}" type="pres">
      <dgm:prSet presAssocID="{D688719B-8615-4B6C-BD7D-CCFF5CEED362}" presName="imgShp" presStyleLbl="fgImgPlace1" presStyleIdx="1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10CFB57-2D44-4579-9487-0D686B0A4611}" type="pres">
      <dgm:prSet presAssocID="{D688719B-8615-4B6C-BD7D-CCFF5CEED362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2445-7FBB-40C2-9BDB-98B8270999D5}" type="pres">
      <dgm:prSet presAssocID="{E4E92DB0-1571-4023-B70F-F36077326B57}" presName="spacing" presStyleCnt="0"/>
      <dgm:spPr/>
    </dgm:pt>
    <dgm:pt modelId="{08C2BBB4-6B3E-4BBE-9C88-5A3A83E9EE18}" type="pres">
      <dgm:prSet presAssocID="{537DA1F1-C990-4BD4-BBCD-47300C838AE5}" presName="composite" presStyleCnt="0"/>
      <dgm:spPr/>
    </dgm:pt>
    <dgm:pt modelId="{20EE2851-AAE6-4A4C-AF85-4BBAC15A8BC6}" type="pres">
      <dgm:prSet presAssocID="{537DA1F1-C990-4BD4-BBCD-47300C838AE5}" presName="imgShp" presStyleLbl="fgImgPlace1" presStyleIdx="2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805BCC6-AF9D-4684-9F39-CDE630EDB9D7}" type="pres">
      <dgm:prSet presAssocID="{537DA1F1-C990-4BD4-BBCD-47300C838AE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8CB49-2344-48CF-9F14-1D651B657F9B}" type="pres">
      <dgm:prSet presAssocID="{46B0CA6A-142F-4CFD-B342-3CAE67A35D82}" presName="spacing" presStyleCnt="0"/>
      <dgm:spPr/>
    </dgm:pt>
    <dgm:pt modelId="{B654650B-CF66-487B-980D-F408A5E70603}" type="pres">
      <dgm:prSet presAssocID="{F5BDD5A9-D7E3-4B23-A097-EB92D82759AC}" presName="composite" presStyleCnt="0"/>
      <dgm:spPr/>
    </dgm:pt>
    <dgm:pt modelId="{393241A4-C3F3-4E1F-8ADC-57B12BA721B6}" type="pres">
      <dgm:prSet presAssocID="{F5BDD5A9-D7E3-4B23-A097-EB92D82759AC}" presName="imgShp" presStyleLbl="fgImgPlace1" presStyleIdx="3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42B8DEA-FB0E-4DAA-AC8F-F1F6A83946C7}" type="pres">
      <dgm:prSet presAssocID="{F5BDD5A9-D7E3-4B23-A097-EB92D82759A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DAEA8-E676-4629-BD30-238895E9210A}" type="pres">
      <dgm:prSet presAssocID="{F253AD90-F70F-49C5-85A1-BC495DD61981}" presName="spacing" presStyleCnt="0"/>
      <dgm:spPr/>
    </dgm:pt>
    <dgm:pt modelId="{F9415AD9-8A37-40AE-BB08-AD054F7A914C}" type="pres">
      <dgm:prSet presAssocID="{8877DE97-C482-4BC3-BB2C-DE51A4AD73ED}" presName="composite" presStyleCnt="0"/>
      <dgm:spPr/>
    </dgm:pt>
    <dgm:pt modelId="{685306D6-EE7B-428E-8A09-E39F1B222ACA}" type="pres">
      <dgm:prSet presAssocID="{8877DE97-C482-4BC3-BB2C-DE51A4AD73ED}" presName="imgShp" presStyleLbl="fgImgPlace1" presStyleIdx="4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7F2938C-ED53-4543-8089-392C0D0D735E}" type="pres">
      <dgm:prSet presAssocID="{8877DE97-C482-4BC3-BB2C-DE51A4AD73E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8B3B0-1569-48D7-9DDD-447B5FBE265D}" type="pres">
      <dgm:prSet presAssocID="{374DBA58-7BCC-4522-BB9F-7416C4CF3B39}" presName="spacing" presStyleCnt="0"/>
      <dgm:spPr/>
    </dgm:pt>
    <dgm:pt modelId="{58AD1851-1077-4E11-883E-2AE6A752BF80}" type="pres">
      <dgm:prSet presAssocID="{4CEA87F9-4B1A-4FF1-901D-B0CB1F9694BC}" presName="composite" presStyleCnt="0"/>
      <dgm:spPr/>
    </dgm:pt>
    <dgm:pt modelId="{84F2C9D1-B70B-472A-8B07-E9CA41C2B0FF}" type="pres">
      <dgm:prSet presAssocID="{4CEA87F9-4B1A-4FF1-901D-B0CB1F9694BC}" presName="imgShp" presStyleLbl="fgImgPlace1" presStyleIdx="5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3360E82-1BE1-4A96-8F8B-F2F4BC41A135}" type="pres">
      <dgm:prSet presAssocID="{4CEA87F9-4B1A-4FF1-901D-B0CB1F9694BC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AD528-614D-4A8F-ADB3-44AF9C33A8F4}" type="presOf" srcId="{E91A4970-6344-45C4-94E7-0B4B5B1A6FD1}" destId="{F9AC5E2D-71AD-4443-9C8C-4CF6AC32673E}" srcOrd="0" destOrd="0" presId="urn:microsoft.com/office/officeart/2005/8/layout/vList3#1"/>
    <dgm:cxn modelId="{4F713265-80FB-4041-BF64-E8A1A2341575}" srcId="{E91A4970-6344-45C4-94E7-0B4B5B1A6FD1}" destId="{D688719B-8615-4B6C-BD7D-CCFF5CEED362}" srcOrd="1" destOrd="0" parTransId="{2154F91E-68F6-4B84-9D51-30AB3B929AA8}" sibTransId="{E4E92DB0-1571-4023-B70F-F36077326B57}"/>
    <dgm:cxn modelId="{6CDB781F-E93C-4BAF-B909-8D237F7311C4}" type="presOf" srcId="{D688719B-8615-4B6C-BD7D-CCFF5CEED362}" destId="{410CFB57-2D44-4579-9487-0D686B0A4611}" srcOrd="0" destOrd="0" presId="urn:microsoft.com/office/officeart/2005/8/layout/vList3#1"/>
    <dgm:cxn modelId="{0C9DBD46-697B-4EE1-BFD1-8A4DBDA49FCF}" srcId="{E91A4970-6344-45C4-94E7-0B4B5B1A6FD1}" destId="{4CEA87F9-4B1A-4FF1-901D-B0CB1F9694BC}" srcOrd="5" destOrd="0" parTransId="{9DC3B182-6EBA-4DA0-80AE-6A8831D055A4}" sibTransId="{6DF0075A-C4F4-41FB-BEB7-9EB4FA6728BD}"/>
    <dgm:cxn modelId="{947B0F2A-165A-42A5-8E7C-CED16FD402F3}" type="presOf" srcId="{8877DE97-C482-4BC3-BB2C-DE51A4AD73ED}" destId="{47F2938C-ED53-4543-8089-392C0D0D735E}" srcOrd="0" destOrd="0" presId="urn:microsoft.com/office/officeart/2005/8/layout/vList3#1"/>
    <dgm:cxn modelId="{C8A60F54-7E90-4D1A-AE9C-71C0D4A41329}" srcId="{E91A4970-6344-45C4-94E7-0B4B5B1A6FD1}" destId="{8877DE97-C482-4BC3-BB2C-DE51A4AD73ED}" srcOrd="4" destOrd="0" parTransId="{AC03ACDA-5A7A-47D7-AA6A-CEFDCCE36BF7}" sibTransId="{374DBA58-7BCC-4522-BB9F-7416C4CF3B39}"/>
    <dgm:cxn modelId="{419815B5-0583-44C5-A3CA-92277DF80C3E}" srcId="{E91A4970-6344-45C4-94E7-0B4B5B1A6FD1}" destId="{662436CC-89BF-49DE-A8CE-FCD623F17E65}" srcOrd="0" destOrd="0" parTransId="{C48C9EC8-1A1F-4DEC-8E16-3147276A0BA9}" sibTransId="{2AA9153B-96B1-4B33-A30A-20C1F2536A76}"/>
    <dgm:cxn modelId="{0634F4CF-0AC7-4D5A-B666-C96FD348B63A}" type="presOf" srcId="{F5BDD5A9-D7E3-4B23-A097-EB92D82759AC}" destId="{F42B8DEA-FB0E-4DAA-AC8F-F1F6A83946C7}" srcOrd="0" destOrd="0" presId="urn:microsoft.com/office/officeart/2005/8/layout/vList3#1"/>
    <dgm:cxn modelId="{8AC33BF1-F2BC-4E36-BD24-358A26E4FB4A}" srcId="{E91A4970-6344-45C4-94E7-0B4B5B1A6FD1}" destId="{537DA1F1-C990-4BD4-BBCD-47300C838AE5}" srcOrd="2" destOrd="0" parTransId="{FD24E568-9109-41F1-9EEC-DFE5CF3878CC}" sibTransId="{46B0CA6A-142F-4CFD-B342-3CAE67A35D82}"/>
    <dgm:cxn modelId="{00993477-9738-48C7-A2F0-D85EF403EF8C}" type="presOf" srcId="{537DA1F1-C990-4BD4-BBCD-47300C838AE5}" destId="{5805BCC6-AF9D-4684-9F39-CDE630EDB9D7}" srcOrd="0" destOrd="0" presId="urn:microsoft.com/office/officeart/2005/8/layout/vList3#1"/>
    <dgm:cxn modelId="{F29E2F15-FC5B-4011-AC37-3C61A413ECB9}" type="presOf" srcId="{4CEA87F9-4B1A-4FF1-901D-B0CB1F9694BC}" destId="{D3360E82-1BE1-4A96-8F8B-F2F4BC41A135}" srcOrd="0" destOrd="0" presId="urn:microsoft.com/office/officeart/2005/8/layout/vList3#1"/>
    <dgm:cxn modelId="{6392200F-3826-4E10-B81D-63B97B47B2A9}" type="presOf" srcId="{662436CC-89BF-49DE-A8CE-FCD623F17E65}" destId="{3D92DB2C-A8C6-42B1-8AA6-01752F808114}" srcOrd="0" destOrd="0" presId="urn:microsoft.com/office/officeart/2005/8/layout/vList3#1"/>
    <dgm:cxn modelId="{F21D10A0-8327-47E6-BE9D-5AD515479E88}" srcId="{E91A4970-6344-45C4-94E7-0B4B5B1A6FD1}" destId="{F5BDD5A9-D7E3-4B23-A097-EB92D82759AC}" srcOrd="3" destOrd="0" parTransId="{D7897DF9-883B-42DD-950D-50AB4E389AC1}" sibTransId="{F253AD90-F70F-49C5-85A1-BC495DD61981}"/>
    <dgm:cxn modelId="{0CE51BCC-B759-4132-8B17-CFD8F180EF98}" type="presParOf" srcId="{F9AC5E2D-71AD-4443-9C8C-4CF6AC32673E}" destId="{B8FC645C-F623-4F2A-8810-D30C5EFA22AC}" srcOrd="0" destOrd="0" presId="urn:microsoft.com/office/officeart/2005/8/layout/vList3#1"/>
    <dgm:cxn modelId="{C7A3F535-1D9B-44F9-B156-0D4DCB7CDEBC}" type="presParOf" srcId="{B8FC645C-F623-4F2A-8810-D30C5EFA22AC}" destId="{3827097A-D962-46F1-B265-CDD1B66E38B9}" srcOrd="0" destOrd="0" presId="urn:microsoft.com/office/officeart/2005/8/layout/vList3#1"/>
    <dgm:cxn modelId="{423B79F0-BA08-48CD-B14D-ED62DCC1B2D6}" type="presParOf" srcId="{B8FC645C-F623-4F2A-8810-D30C5EFA22AC}" destId="{3D92DB2C-A8C6-42B1-8AA6-01752F808114}" srcOrd="1" destOrd="0" presId="urn:microsoft.com/office/officeart/2005/8/layout/vList3#1"/>
    <dgm:cxn modelId="{D0858AE4-CE02-42AD-93F3-45D891662032}" type="presParOf" srcId="{F9AC5E2D-71AD-4443-9C8C-4CF6AC32673E}" destId="{7F14F155-C484-42CC-858B-7479D292EFFE}" srcOrd="1" destOrd="0" presId="urn:microsoft.com/office/officeart/2005/8/layout/vList3#1"/>
    <dgm:cxn modelId="{C542BCCA-2442-4522-919B-27AB699A62AB}" type="presParOf" srcId="{F9AC5E2D-71AD-4443-9C8C-4CF6AC32673E}" destId="{A0BEC3C0-88B7-4DA1-97FA-004D87C46B39}" srcOrd="2" destOrd="0" presId="urn:microsoft.com/office/officeart/2005/8/layout/vList3#1"/>
    <dgm:cxn modelId="{C1269A18-7CA2-4175-A9CE-46C2F2691EB4}" type="presParOf" srcId="{A0BEC3C0-88B7-4DA1-97FA-004D87C46B39}" destId="{0F06173D-A956-40D8-9132-300F79221C8B}" srcOrd="0" destOrd="0" presId="urn:microsoft.com/office/officeart/2005/8/layout/vList3#1"/>
    <dgm:cxn modelId="{4882AEC9-252E-4B7D-AB86-3CB2D7F736AA}" type="presParOf" srcId="{A0BEC3C0-88B7-4DA1-97FA-004D87C46B39}" destId="{410CFB57-2D44-4579-9487-0D686B0A4611}" srcOrd="1" destOrd="0" presId="urn:microsoft.com/office/officeart/2005/8/layout/vList3#1"/>
    <dgm:cxn modelId="{3AB6274D-E1E4-4B7A-B924-C2EB6CDF7EEE}" type="presParOf" srcId="{F9AC5E2D-71AD-4443-9C8C-4CF6AC32673E}" destId="{0ED32445-7FBB-40C2-9BDB-98B8270999D5}" srcOrd="3" destOrd="0" presId="urn:microsoft.com/office/officeart/2005/8/layout/vList3#1"/>
    <dgm:cxn modelId="{5B1D0F33-769C-4827-B590-C005D76E7F7F}" type="presParOf" srcId="{F9AC5E2D-71AD-4443-9C8C-4CF6AC32673E}" destId="{08C2BBB4-6B3E-4BBE-9C88-5A3A83E9EE18}" srcOrd="4" destOrd="0" presId="urn:microsoft.com/office/officeart/2005/8/layout/vList3#1"/>
    <dgm:cxn modelId="{6F03CEAB-2547-4E6A-9809-0B35A8274D11}" type="presParOf" srcId="{08C2BBB4-6B3E-4BBE-9C88-5A3A83E9EE18}" destId="{20EE2851-AAE6-4A4C-AF85-4BBAC15A8BC6}" srcOrd="0" destOrd="0" presId="urn:microsoft.com/office/officeart/2005/8/layout/vList3#1"/>
    <dgm:cxn modelId="{136735F6-7FA0-45A2-AF2B-38E3A37FF7C4}" type="presParOf" srcId="{08C2BBB4-6B3E-4BBE-9C88-5A3A83E9EE18}" destId="{5805BCC6-AF9D-4684-9F39-CDE630EDB9D7}" srcOrd="1" destOrd="0" presId="urn:microsoft.com/office/officeart/2005/8/layout/vList3#1"/>
    <dgm:cxn modelId="{6EC3FAFE-56B8-498F-9557-1D3551B2A95E}" type="presParOf" srcId="{F9AC5E2D-71AD-4443-9C8C-4CF6AC32673E}" destId="{7FF8CB49-2344-48CF-9F14-1D651B657F9B}" srcOrd="5" destOrd="0" presId="urn:microsoft.com/office/officeart/2005/8/layout/vList3#1"/>
    <dgm:cxn modelId="{9D49E749-C886-4133-8E62-669EF6ACBD21}" type="presParOf" srcId="{F9AC5E2D-71AD-4443-9C8C-4CF6AC32673E}" destId="{B654650B-CF66-487B-980D-F408A5E70603}" srcOrd="6" destOrd="0" presId="urn:microsoft.com/office/officeart/2005/8/layout/vList3#1"/>
    <dgm:cxn modelId="{6777CCEF-B4F9-47AB-8A8A-80FD25FA054F}" type="presParOf" srcId="{B654650B-CF66-487B-980D-F408A5E70603}" destId="{393241A4-C3F3-4E1F-8ADC-57B12BA721B6}" srcOrd="0" destOrd="0" presId="urn:microsoft.com/office/officeart/2005/8/layout/vList3#1"/>
    <dgm:cxn modelId="{0A7E703F-41D6-4947-A360-D6F7F6F96A35}" type="presParOf" srcId="{B654650B-CF66-487B-980D-F408A5E70603}" destId="{F42B8DEA-FB0E-4DAA-AC8F-F1F6A83946C7}" srcOrd="1" destOrd="0" presId="urn:microsoft.com/office/officeart/2005/8/layout/vList3#1"/>
    <dgm:cxn modelId="{B7DD2162-4E69-4676-B4A9-FD4F2968BE87}" type="presParOf" srcId="{F9AC5E2D-71AD-4443-9C8C-4CF6AC32673E}" destId="{12EDAEA8-E676-4629-BD30-238895E9210A}" srcOrd="7" destOrd="0" presId="urn:microsoft.com/office/officeart/2005/8/layout/vList3#1"/>
    <dgm:cxn modelId="{73B3D828-77A2-4C88-8C7C-95B4F4D89B8E}" type="presParOf" srcId="{F9AC5E2D-71AD-4443-9C8C-4CF6AC32673E}" destId="{F9415AD9-8A37-40AE-BB08-AD054F7A914C}" srcOrd="8" destOrd="0" presId="urn:microsoft.com/office/officeart/2005/8/layout/vList3#1"/>
    <dgm:cxn modelId="{EDE8AE55-CF33-4FEE-805A-CDCFC2C78A7D}" type="presParOf" srcId="{F9415AD9-8A37-40AE-BB08-AD054F7A914C}" destId="{685306D6-EE7B-428E-8A09-E39F1B222ACA}" srcOrd="0" destOrd="0" presId="urn:microsoft.com/office/officeart/2005/8/layout/vList3#1"/>
    <dgm:cxn modelId="{49E25CC5-D8BE-44B3-A9AD-70239A4E2FC6}" type="presParOf" srcId="{F9415AD9-8A37-40AE-BB08-AD054F7A914C}" destId="{47F2938C-ED53-4543-8089-392C0D0D735E}" srcOrd="1" destOrd="0" presId="urn:microsoft.com/office/officeart/2005/8/layout/vList3#1"/>
    <dgm:cxn modelId="{49BDD77E-3488-46B8-AE99-75730825741C}" type="presParOf" srcId="{F9AC5E2D-71AD-4443-9C8C-4CF6AC32673E}" destId="{A2F8B3B0-1569-48D7-9DDD-447B5FBE265D}" srcOrd="9" destOrd="0" presId="urn:microsoft.com/office/officeart/2005/8/layout/vList3#1"/>
    <dgm:cxn modelId="{75545B4C-AA6E-489D-A93A-B939B7EA7B62}" type="presParOf" srcId="{F9AC5E2D-71AD-4443-9C8C-4CF6AC32673E}" destId="{58AD1851-1077-4E11-883E-2AE6A752BF80}" srcOrd="10" destOrd="0" presId="urn:microsoft.com/office/officeart/2005/8/layout/vList3#1"/>
    <dgm:cxn modelId="{C7FCB4B8-1D3D-4609-8CBA-42789917BFD2}" type="presParOf" srcId="{58AD1851-1077-4E11-883E-2AE6A752BF80}" destId="{84F2C9D1-B70B-472A-8B07-E9CA41C2B0FF}" srcOrd="0" destOrd="0" presId="urn:microsoft.com/office/officeart/2005/8/layout/vList3#1"/>
    <dgm:cxn modelId="{DDF50CCC-955D-40A7-A922-9B6C790FB4A1}" type="presParOf" srcId="{58AD1851-1077-4E11-883E-2AE6A752BF80}" destId="{D3360E82-1BE1-4A96-8F8B-F2F4BC41A13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5AC66-A826-41FF-A6C5-08D234849835}" type="doc">
      <dgm:prSet loTypeId="urn:microsoft.com/office/officeart/2005/8/layout/orgChart1" loCatId="hierarchy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82B7647-25F6-4A4D-A616-6F180B7A4DA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Виды здоровьесберегающих технологий</a:t>
          </a:r>
          <a:endParaRPr lang="ru-RU" sz="3600" b="1" dirty="0">
            <a:solidFill>
              <a:schemeClr val="tx1"/>
            </a:solidFill>
          </a:endParaRPr>
        </a:p>
      </dgm:t>
    </dgm:pt>
    <dgm:pt modelId="{F9A02880-6E32-47DA-880E-7CE1D746CD8D}" type="parTrans" cxnId="{40773E0B-DDCE-4F37-BBA9-B1C324AA4D38}">
      <dgm:prSet/>
      <dgm:spPr/>
      <dgm:t>
        <a:bodyPr/>
        <a:lstStyle/>
        <a:p>
          <a:endParaRPr lang="ru-RU"/>
        </a:p>
      </dgm:t>
    </dgm:pt>
    <dgm:pt modelId="{0357CDC0-58B3-4A5B-8FA3-97552B7BA72B}" type="sibTrans" cxnId="{40773E0B-DDCE-4F37-BBA9-B1C324AA4D38}">
      <dgm:prSet/>
      <dgm:spPr/>
      <dgm:t>
        <a:bodyPr/>
        <a:lstStyle/>
        <a:p>
          <a:endParaRPr lang="ru-RU"/>
        </a:p>
      </dgm:t>
    </dgm:pt>
    <dgm:pt modelId="{99B6F14B-36A4-4E96-AE79-0111DAE2BB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Технологии сохранения и стимулирования здоровья</a:t>
          </a:r>
          <a:endParaRPr lang="ru-RU" sz="2000" b="1" dirty="0">
            <a:solidFill>
              <a:schemeClr val="tx1"/>
            </a:solidFill>
          </a:endParaRPr>
        </a:p>
      </dgm:t>
    </dgm:pt>
    <dgm:pt modelId="{2CD3BF5F-D360-4E6F-AD05-0252C502E64C}" type="parTrans" cxnId="{3613B0C5-A03D-4B47-869C-2E57B556DFB9}">
      <dgm:prSet/>
      <dgm:spPr/>
      <dgm:t>
        <a:bodyPr/>
        <a:lstStyle/>
        <a:p>
          <a:endParaRPr lang="ru-RU"/>
        </a:p>
      </dgm:t>
    </dgm:pt>
    <dgm:pt modelId="{1FF88360-AEDF-47FF-BB3F-E86E35B91976}" type="sibTrans" cxnId="{3613B0C5-A03D-4B47-869C-2E57B556DFB9}">
      <dgm:prSet/>
      <dgm:spPr/>
      <dgm:t>
        <a:bodyPr/>
        <a:lstStyle/>
        <a:p>
          <a:endParaRPr lang="ru-RU"/>
        </a:p>
      </dgm:t>
    </dgm:pt>
    <dgm:pt modelId="{4E3D917A-1891-4E25-BD3C-B09C71F63D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Технологии обучения здоровому образу жизни</a:t>
          </a:r>
          <a:endParaRPr lang="ru-RU" sz="2000" b="1" dirty="0">
            <a:solidFill>
              <a:schemeClr val="tx1"/>
            </a:solidFill>
          </a:endParaRPr>
        </a:p>
      </dgm:t>
    </dgm:pt>
    <dgm:pt modelId="{F21EEDAD-5A40-4B58-B5FF-192133C9C321}" type="parTrans" cxnId="{FAA70DB0-CEA9-4865-B245-111B26A7936E}">
      <dgm:prSet/>
      <dgm:spPr/>
      <dgm:t>
        <a:bodyPr/>
        <a:lstStyle/>
        <a:p>
          <a:endParaRPr lang="ru-RU"/>
        </a:p>
      </dgm:t>
    </dgm:pt>
    <dgm:pt modelId="{2147AC2B-9EE6-47C7-B1B2-7D7AC41E8673}" type="sibTrans" cxnId="{FAA70DB0-CEA9-4865-B245-111B26A7936E}">
      <dgm:prSet/>
      <dgm:spPr/>
      <dgm:t>
        <a:bodyPr/>
        <a:lstStyle/>
        <a:p>
          <a:endParaRPr lang="ru-RU"/>
        </a:p>
      </dgm:t>
    </dgm:pt>
    <dgm:pt modelId="{88C3CBC7-70C1-46E3-A4EF-E985B4C4D14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Коррекционные технологии</a:t>
          </a:r>
          <a:endParaRPr lang="ru-RU" sz="2000" b="1" dirty="0">
            <a:solidFill>
              <a:schemeClr val="tx1"/>
            </a:solidFill>
          </a:endParaRPr>
        </a:p>
      </dgm:t>
    </dgm:pt>
    <dgm:pt modelId="{F5D81E3D-78C5-44B1-B9F4-3A22E74BDC79}" type="parTrans" cxnId="{5ED9FFB0-0CEA-4EDA-9401-F78F28FB91EC}">
      <dgm:prSet/>
      <dgm:spPr/>
      <dgm:t>
        <a:bodyPr/>
        <a:lstStyle/>
        <a:p>
          <a:endParaRPr lang="ru-RU"/>
        </a:p>
      </dgm:t>
    </dgm:pt>
    <dgm:pt modelId="{1962715B-8018-4375-AACE-2DBFC6A0D2B2}" type="sibTrans" cxnId="{5ED9FFB0-0CEA-4EDA-9401-F78F28FB91EC}">
      <dgm:prSet/>
      <dgm:spPr/>
      <dgm:t>
        <a:bodyPr/>
        <a:lstStyle/>
        <a:p>
          <a:endParaRPr lang="ru-RU"/>
        </a:p>
      </dgm:t>
    </dgm:pt>
    <dgm:pt modelId="{2E166FB8-B3C9-4C82-9257-3782EAC43012}" type="pres">
      <dgm:prSet presAssocID="{7515AC66-A826-41FF-A6C5-08D2348498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0EDBE6-C83B-49E0-A8A1-F3166075EEC0}" type="pres">
      <dgm:prSet presAssocID="{582B7647-25F6-4A4D-A616-6F180B7A4DA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CF6002B-2E2A-4ECA-9C68-BF73711A3EB7}" type="pres">
      <dgm:prSet presAssocID="{582B7647-25F6-4A4D-A616-6F180B7A4DA0}" presName="rootComposite1" presStyleCnt="0"/>
      <dgm:spPr/>
      <dgm:t>
        <a:bodyPr/>
        <a:lstStyle/>
        <a:p>
          <a:endParaRPr lang="ru-RU"/>
        </a:p>
      </dgm:t>
    </dgm:pt>
    <dgm:pt modelId="{BAC619FA-B4AD-449F-9A0A-1F678D064977}" type="pres">
      <dgm:prSet presAssocID="{582B7647-25F6-4A4D-A616-6F180B7A4DA0}" presName="rootText1" presStyleLbl="node0" presStyleIdx="0" presStyleCnt="1" custScaleX="220612" custScaleY="154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22E17-D454-4922-808C-AD366AA9238D}" type="pres">
      <dgm:prSet presAssocID="{582B7647-25F6-4A4D-A616-6F180B7A4D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785171-F7B5-42DE-8BD7-2C2C43CE3E18}" type="pres">
      <dgm:prSet presAssocID="{582B7647-25F6-4A4D-A616-6F180B7A4DA0}" presName="hierChild2" presStyleCnt="0"/>
      <dgm:spPr/>
      <dgm:t>
        <a:bodyPr/>
        <a:lstStyle/>
        <a:p>
          <a:endParaRPr lang="ru-RU"/>
        </a:p>
      </dgm:t>
    </dgm:pt>
    <dgm:pt modelId="{D53D8DC8-CF70-42CD-8ED1-C90443EC05AC}" type="pres">
      <dgm:prSet presAssocID="{2CD3BF5F-D360-4E6F-AD05-0252C502E64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7B34CDC-EF8A-4514-8341-AB7DB2D5A54F}" type="pres">
      <dgm:prSet presAssocID="{99B6F14B-36A4-4E96-AE79-0111DAE2BB1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67559B-FF1F-4AB0-8416-FD181F95229B}" type="pres">
      <dgm:prSet presAssocID="{99B6F14B-36A4-4E96-AE79-0111DAE2BB19}" presName="rootComposite" presStyleCnt="0"/>
      <dgm:spPr/>
      <dgm:t>
        <a:bodyPr/>
        <a:lstStyle/>
        <a:p>
          <a:endParaRPr lang="ru-RU"/>
        </a:p>
      </dgm:t>
    </dgm:pt>
    <dgm:pt modelId="{726CDFE6-E675-451D-A054-CD240856C82F}" type="pres">
      <dgm:prSet presAssocID="{99B6F14B-36A4-4E96-AE79-0111DAE2BB19}" presName="rootText" presStyleLbl="node2" presStyleIdx="0" presStyleCnt="3" custScaleY="16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29F4F-5FE5-4CF2-A97C-C18CAD123F48}" type="pres">
      <dgm:prSet presAssocID="{99B6F14B-36A4-4E96-AE79-0111DAE2BB1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712FB7E-4E7A-48AD-A5F2-02621E43A1E1}" type="pres">
      <dgm:prSet presAssocID="{99B6F14B-36A4-4E96-AE79-0111DAE2BB19}" presName="hierChild4" presStyleCnt="0"/>
      <dgm:spPr/>
      <dgm:t>
        <a:bodyPr/>
        <a:lstStyle/>
        <a:p>
          <a:endParaRPr lang="ru-RU"/>
        </a:p>
      </dgm:t>
    </dgm:pt>
    <dgm:pt modelId="{28FA59C0-F772-4562-96D2-D395EC563FF1}" type="pres">
      <dgm:prSet presAssocID="{99B6F14B-36A4-4E96-AE79-0111DAE2BB19}" presName="hierChild5" presStyleCnt="0"/>
      <dgm:spPr/>
      <dgm:t>
        <a:bodyPr/>
        <a:lstStyle/>
        <a:p>
          <a:endParaRPr lang="ru-RU"/>
        </a:p>
      </dgm:t>
    </dgm:pt>
    <dgm:pt modelId="{04104E21-E77E-4EAA-B74A-E4634B26161D}" type="pres">
      <dgm:prSet presAssocID="{F21EEDAD-5A40-4B58-B5FF-192133C9C32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997C880-6B82-4A66-B993-9E9A185856E1}" type="pres">
      <dgm:prSet presAssocID="{4E3D917A-1891-4E25-BD3C-B09C71F63D5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F642F8-6EFD-409C-9706-89FDC9E8CD92}" type="pres">
      <dgm:prSet presAssocID="{4E3D917A-1891-4E25-BD3C-B09C71F63D54}" presName="rootComposite" presStyleCnt="0"/>
      <dgm:spPr/>
      <dgm:t>
        <a:bodyPr/>
        <a:lstStyle/>
        <a:p>
          <a:endParaRPr lang="ru-RU"/>
        </a:p>
      </dgm:t>
    </dgm:pt>
    <dgm:pt modelId="{F693A6F0-AEC2-426B-BA86-AC90E9C43C5F}" type="pres">
      <dgm:prSet presAssocID="{4E3D917A-1891-4E25-BD3C-B09C71F63D54}" presName="rootText" presStyleLbl="node2" presStyleIdx="1" presStyleCnt="3" custScaleY="171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91150E-AE82-4240-A09F-5948C6F867D8}" type="pres">
      <dgm:prSet presAssocID="{4E3D917A-1891-4E25-BD3C-B09C71F63D54}" presName="rootConnector" presStyleLbl="node2" presStyleIdx="1" presStyleCnt="3"/>
      <dgm:spPr/>
      <dgm:t>
        <a:bodyPr/>
        <a:lstStyle/>
        <a:p>
          <a:endParaRPr lang="ru-RU"/>
        </a:p>
      </dgm:t>
    </dgm:pt>
    <dgm:pt modelId="{C9B386A2-7279-4DB0-964E-84122FF2DD21}" type="pres">
      <dgm:prSet presAssocID="{4E3D917A-1891-4E25-BD3C-B09C71F63D54}" presName="hierChild4" presStyleCnt="0"/>
      <dgm:spPr/>
      <dgm:t>
        <a:bodyPr/>
        <a:lstStyle/>
        <a:p>
          <a:endParaRPr lang="ru-RU"/>
        </a:p>
      </dgm:t>
    </dgm:pt>
    <dgm:pt modelId="{AEA22CCC-2762-4C8C-8219-B572B1E6810D}" type="pres">
      <dgm:prSet presAssocID="{4E3D917A-1891-4E25-BD3C-B09C71F63D54}" presName="hierChild5" presStyleCnt="0"/>
      <dgm:spPr/>
      <dgm:t>
        <a:bodyPr/>
        <a:lstStyle/>
        <a:p>
          <a:endParaRPr lang="ru-RU"/>
        </a:p>
      </dgm:t>
    </dgm:pt>
    <dgm:pt modelId="{F3134C95-0218-4D19-80E7-E67EC61FB622}" type="pres">
      <dgm:prSet presAssocID="{F5D81E3D-78C5-44B1-B9F4-3A22E74BDC7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A2BB5B3-D509-416D-98A7-ECE0FF890AD9}" type="pres">
      <dgm:prSet presAssocID="{88C3CBC7-70C1-46E3-A4EF-E985B4C4D1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8044607-A522-4E06-98D3-A077A7C2353B}" type="pres">
      <dgm:prSet presAssocID="{88C3CBC7-70C1-46E3-A4EF-E985B4C4D149}" presName="rootComposite" presStyleCnt="0"/>
      <dgm:spPr/>
      <dgm:t>
        <a:bodyPr/>
        <a:lstStyle/>
        <a:p>
          <a:endParaRPr lang="ru-RU"/>
        </a:p>
      </dgm:t>
    </dgm:pt>
    <dgm:pt modelId="{6A3909E8-D6C3-486A-9661-C391F05F336C}" type="pres">
      <dgm:prSet presAssocID="{88C3CBC7-70C1-46E3-A4EF-E985B4C4D149}" presName="rootText" presStyleLbl="node2" presStyleIdx="2" presStyleCnt="3" custScaleY="160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25232-5A50-41E2-8ABC-5613F59DBCB9}" type="pres">
      <dgm:prSet presAssocID="{88C3CBC7-70C1-46E3-A4EF-E985B4C4D149}" presName="rootConnector" presStyleLbl="node2" presStyleIdx="2" presStyleCnt="3"/>
      <dgm:spPr/>
      <dgm:t>
        <a:bodyPr/>
        <a:lstStyle/>
        <a:p>
          <a:endParaRPr lang="ru-RU"/>
        </a:p>
      </dgm:t>
    </dgm:pt>
    <dgm:pt modelId="{1B351E02-A35C-41A0-AAEC-EBCB7D3A8663}" type="pres">
      <dgm:prSet presAssocID="{88C3CBC7-70C1-46E3-A4EF-E985B4C4D149}" presName="hierChild4" presStyleCnt="0"/>
      <dgm:spPr/>
      <dgm:t>
        <a:bodyPr/>
        <a:lstStyle/>
        <a:p>
          <a:endParaRPr lang="ru-RU"/>
        </a:p>
      </dgm:t>
    </dgm:pt>
    <dgm:pt modelId="{7BD2B055-A788-4296-8CB1-820EEF3CEA9F}" type="pres">
      <dgm:prSet presAssocID="{88C3CBC7-70C1-46E3-A4EF-E985B4C4D149}" presName="hierChild5" presStyleCnt="0"/>
      <dgm:spPr/>
      <dgm:t>
        <a:bodyPr/>
        <a:lstStyle/>
        <a:p>
          <a:endParaRPr lang="ru-RU"/>
        </a:p>
      </dgm:t>
    </dgm:pt>
    <dgm:pt modelId="{16DB7782-0DB4-4DBE-9372-2D04DD342062}" type="pres">
      <dgm:prSet presAssocID="{582B7647-25F6-4A4D-A616-6F180B7A4DA0}" presName="hierChild3" presStyleCnt="0"/>
      <dgm:spPr/>
      <dgm:t>
        <a:bodyPr/>
        <a:lstStyle/>
        <a:p>
          <a:endParaRPr lang="ru-RU"/>
        </a:p>
      </dgm:t>
    </dgm:pt>
  </dgm:ptLst>
  <dgm:cxnLst>
    <dgm:cxn modelId="{6BF2C955-7EB2-4C1F-97B9-9CE5AD50FB49}" type="presOf" srcId="{4E3D917A-1891-4E25-BD3C-B09C71F63D54}" destId="{F693A6F0-AEC2-426B-BA86-AC90E9C43C5F}" srcOrd="0" destOrd="0" presId="urn:microsoft.com/office/officeart/2005/8/layout/orgChart1"/>
    <dgm:cxn modelId="{6C0A7BBB-0A4C-46EC-8B2C-47124D69366C}" type="presOf" srcId="{7515AC66-A826-41FF-A6C5-08D234849835}" destId="{2E166FB8-B3C9-4C82-9257-3782EAC43012}" srcOrd="0" destOrd="0" presId="urn:microsoft.com/office/officeart/2005/8/layout/orgChart1"/>
    <dgm:cxn modelId="{CD0FD4C7-59D7-44F3-8D38-123E4317BD55}" type="presOf" srcId="{4E3D917A-1891-4E25-BD3C-B09C71F63D54}" destId="{1A91150E-AE82-4240-A09F-5948C6F867D8}" srcOrd="1" destOrd="0" presId="urn:microsoft.com/office/officeart/2005/8/layout/orgChart1"/>
    <dgm:cxn modelId="{3613B0C5-A03D-4B47-869C-2E57B556DFB9}" srcId="{582B7647-25F6-4A4D-A616-6F180B7A4DA0}" destId="{99B6F14B-36A4-4E96-AE79-0111DAE2BB19}" srcOrd="0" destOrd="0" parTransId="{2CD3BF5F-D360-4E6F-AD05-0252C502E64C}" sibTransId="{1FF88360-AEDF-47FF-BB3F-E86E35B91976}"/>
    <dgm:cxn modelId="{1BEB23F5-5E2C-4431-9395-DCBCB9ADDA60}" type="presOf" srcId="{99B6F14B-36A4-4E96-AE79-0111DAE2BB19}" destId="{726CDFE6-E675-451D-A054-CD240856C82F}" srcOrd="0" destOrd="0" presId="urn:microsoft.com/office/officeart/2005/8/layout/orgChart1"/>
    <dgm:cxn modelId="{67BF236D-B2DC-49E8-BBA3-27D85BA602FE}" type="presOf" srcId="{88C3CBC7-70C1-46E3-A4EF-E985B4C4D149}" destId="{47825232-5A50-41E2-8ABC-5613F59DBCB9}" srcOrd="1" destOrd="0" presId="urn:microsoft.com/office/officeart/2005/8/layout/orgChart1"/>
    <dgm:cxn modelId="{FAA70DB0-CEA9-4865-B245-111B26A7936E}" srcId="{582B7647-25F6-4A4D-A616-6F180B7A4DA0}" destId="{4E3D917A-1891-4E25-BD3C-B09C71F63D54}" srcOrd="1" destOrd="0" parTransId="{F21EEDAD-5A40-4B58-B5FF-192133C9C321}" sibTransId="{2147AC2B-9EE6-47C7-B1B2-7D7AC41E8673}"/>
    <dgm:cxn modelId="{5ED9FFB0-0CEA-4EDA-9401-F78F28FB91EC}" srcId="{582B7647-25F6-4A4D-A616-6F180B7A4DA0}" destId="{88C3CBC7-70C1-46E3-A4EF-E985B4C4D149}" srcOrd="2" destOrd="0" parTransId="{F5D81E3D-78C5-44B1-B9F4-3A22E74BDC79}" sibTransId="{1962715B-8018-4375-AACE-2DBFC6A0D2B2}"/>
    <dgm:cxn modelId="{40773E0B-DDCE-4F37-BBA9-B1C324AA4D38}" srcId="{7515AC66-A826-41FF-A6C5-08D234849835}" destId="{582B7647-25F6-4A4D-A616-6F180B7A4DA0}" srcOrd="0" destOrd="0" parTransId="{F9A02880-6E32-47DA-880E-7CE1D746CD8D}" sibTransId="{0357CDC0-58B3-4A5B-8FA3-97552B7BA72B}"/>
    <dgm:cxn modelId="{7806A1CC-6D82-4631-990F-2FCD4B8BB7EE}" type="presOf" srcId="{F5D81E3D-78C5-44B1-B9F4-3A22E74BDC79}" destId="{F3134C95-0218-4D19-80E7-E67EC61FB622}" srcOrd="0" destOrd="0" presId="urn:microsoft.com/office/officeart/2005/8/layout/orgChart1"/>
    <dgm:cxn modelId="{ED8B6EE0-35D5-4E0F-8CFE-3FF6C0D72ECF}" type="presOf" srcId="{88C3CBC7-70C1-46E3-A4EF-E985B4C4D149}" destId="{6A3909E8-D6C3-486A-9661-C391F05F336C}" srcOrd="0" destOrd="0" presId="urn:microsoft.com/office/officeart/2005/8/layout/orgChart1"/>
    <dgm:cxn modelId="{11E9CA6F-8403-4D0E-8EE4-D04FD1B90A5F}" type="presOf" srcId="{582B7647-25F6-4A4D-A616-6F180B7A4DA0}" destId="{BAC619FA-B4AD-449F-9A0A-1F678D064977}" srcOrd="0" destOrd="0" presId="urn:microsoft.com/office/officeart/2005/8/layout/orgChart1"/>
    <dgm:cxn modelId="{D30D51FA-822D-4E5B-80EE-D97409FEBDB7}" type="presOf" srcId="{582B7647-25F6-4A4D-A616-6F180B7A4DA0}" destId="{62E22E17-D454-4922-808C-AD366AA9238D}" srcOrd="1" destOrd="0" presId="urn:microsoft.com/office/officeart/2005/8/layout/orgChart1"/>
    <dgm:cxn modelId="{6B82EFC6-FBF5-41D7-8809-BAA0D4E5C90D}" type="presOf" srcId="{2CD3BF5F-D360-4E6F-AD05-0252C502E64C}" destId="{D53D8DC8-CF70-42CD-8ED1-C90443EC05AC}" srcOrd="0" destOrd="0" presId="urn:microsoft.com/office/officeart/2005/8/layout/orgChart1"/>
    <dgm:cxn modelId="{9063FD6A-BAAC-4A0B-8B86-6D470BF3B453}" type="presOf" srcId="{99B6F14B-36A4-4E96-AE79-0111DAE2BB19}" destId="{65129F4F-5FE5-4CF2-A97C-C18CAD123F48}" srcOrd="1" destOrd="0" presId="urn:microsoft.com/office/officeart/2005/8/layout/orgChart1"/>
    <dgm:cxn modelId="{6B466619-C701-42AE-A247-98197CA8EE1C}" type="presOf" srcId="{F21EEDAD-5A40-4B58-B5FF-192133C9C321}" destId="{04104E21-E77E-4EAA-B74A-E4634B26161D}" srcOrd="0" destOrd="0" presId="urn:microsoft.com/office/officeart/2005/8/layout/orgChart1"/>
    <dgm:cxn modelId="{86994DA6-A414-4E82-9866-0EEF4589ABC0}" type="presParOf" srcId="{2E166FB8-B3C9-4C82-9257-3782EAC43012}" destId="{B80EDBE6-C83B-49E0-A8A1-F3166075EEC0}" srcOrd="0" destOrd="0" presId="urn:microsoft.com/office/officeart/2005/8/layout/orgChart1"/>
    <dgm:cxn modelId="{87C0C470-F92B-4FA1-A4B2-58034042AEC8}" type="presParOf" srcId="{B80EDBE6-C83B-49E0-A8A1-F3166075EEC0}" destId="{ACF6002B-2E2A-4ECA-9C68-BF73711A3EB7}" srcOrd="0" destOrd="0" presId="urn:microsoft.com/office/officeart/2005/8/layout/orgChart1"/>
    <dgm:cxn modelId="{A034BCED-5C5F-4FF3-87F2-72335AD3DDF0}" type="presParOf" srcId="{ACF6002B-2E2A-4ECA-9C68-BF73711A3EB7}" destId="{BAC619FA-B4AD-449F-9A0A-1F678D064977}" srcOrd="0" destOrd="0" presId="urn:microsoft.com/office/officeart/2005/8/layout/orgChart1"/>
    <dgm:cxn modelId="{7587005B-4D8C-41FC-8374-C11C84228889}" type="presParOf" srcId="{ACF6002B-2E2A-4ECA-9C68-BF73711A3EB7}" destId="{62E22E17-D454-4922-808C-AD366AA9238D}" srcOrd="1" destOrd="0" presId="urn:microsoft.com/office/officeart/2005/8/layout/orgChart1"/>
    <dgm:cxn modelId="{A0C5217F-16C9-4BCA-9C4B-E674E12F0A83}" type="presParOf" srcId="{B80EDBE6-C83B-49E0-A8A1-F3166075EEC0}" destId="{53785171-F7B5-42DE-8BD7-2C2C43CE3E18}" srcOrd="1" destOrd="0" presId="urn:microsoft.com/office/officeart/2005/8/layout/orgChart1"/>
    <dgm:cxn modelId="{79AC3F1F-C4CC-4824-A39E-1E7CD5CC9D85}" type="presParOf" srcId="{53785171-F7B5-42DE-8BD7-2C2C43CE3E18}" destId="{D53D8DC8-CF70-42CD-8ED1-C90443EC05AC}" srcOrd="0" destOrd="0" presId="urn:microsoft.com/office/officeart/2005/8/layout/orgChart1"/>
    <dgm:cxn modelId="{A04778F8-22CE-4854-8E2C-B3BA36073E0D}" type="presParOf" srcId="{53785171-F7B5-42DE-8BD7-2C2C43CE3E18}" destId="{07B34CDC-EF8A-4514-8341-AB7DB2D5A54F}" srcOrd="1" destOrd="0" presId="urn:microsoft.com/office/officeart/2005/8/layout/orgChart1"/>
    <dgm:cxn modelId="{38D52107-0731-49B2-881E-2B0A0328408E}" type="presParOf" srcId="{07B34CDC-EF8A-4514-8341-AB7DB2D5A54F}" destId="{DA67559B-FF1F-4AB0-8416-FD181F95229B}" srcOrd="0" destOrd="0" presId="urn:microsoft.com/office/officeart/2005/8/layout/orgChart1"/>
    <dgm:cxn modelId="{BD19467C-1B90-4157-BC49-6219D8AADCE1}" type="presParOf" srcId="{DA67559B-FF1F-4AB0-8416-FD181F95229B}" destId="{726CDFE6-E675-451D-A054-CD240856C82F}" srcOrd="0" destOrd="0" presId="urn:microsoft.com/office/officeart/2005/8/layout/orgChart1"/>
    <dgm:cxn modelId="{B41169B7-5D59-4742-A72D-ACC539005F15}" type="presParOf" srcId="{DA67559B-FF1F-4AB0-8416-FD181F95229B}" destId="{65129F4F-5FE5-4CF2-A97C-C18CAD123F48}" srcOrd="1" destOrd="0" presId="urn:microsoft.com/office/officeart/2005/8/layout/orgChart1"/>
    <dgm:cxn modelId="{73668A1C-978C-4886-9EA3-1798E38B8BAD}" type="presParOf" srcId="{07B34CDC-EF8A-4514-8341-AB7DB2D5A54F}" destId="{8712FB7E-4E7A-48AD-A5F2-02621E43A1E1}" srcOrd="1" destOrd="0" presId="urn:microsoft.com/office/officeart/2005/8/layout/orgChart1"/>
    <dgm:cxn modelId="{27DC59B2-3C14-43CB-8E20-297E6D3FDE42}" type="presParOf" srcId="{07B34CDC-EF8A-4514-8341-AB7DB2D5A54F}" destId="{28FA59C0-F772-4562-96D2-D395EC563FF1}" srcOrd="2" destOrd="0" presId="urn:microsoft.com/office/officeart/2005/8/layout/orgChart1"/>
    <dgm:cxn modelId="{E8717DFC-9CF1-4D70-84B0-18E043BDACB1}" type="presParOf" srcId="{53785171-F7B5-42DE-8BD7-2C2C43CE3E18}" destId="{04104E21-E77E-4EAA-B74A-E4634B26161D}" srcOrd="2" destOrd="0" presId="urn:microsoft.com/office/officeart/2005/8/layout/orgChart1"/>
    <dgm:cxn modelId="{B30FB5DE-48C3-4790-8365-9172E223BB8F}" type="presParOf" srcId="{53785171-F7B5-42DE-8BD7-2C2C43CE3E18}" destId="{2997C880-6B82-4A66-B993-9E9A185856E1}" srcOrd="3" destOrd="0" presId="urn:microsoft.com/office/officeart/2005/8/layout/orgChart1"/>
    <dgm:cxn modelId="{CBD1B0DE-7F9B-4A0C-9225-2A3F0CC8C2AC}" type="presParOf" srcId="{2997C880-6B82-4A66-B993-9E9A185856E1}" destId="{49F642F8-6EFD-409C-9706-89FDC9E8CD92}" srcOrd="0" destOrd="0" presId="urn:microsoft.com/office/officeart/2005/8/layout/orgChart1"/>
    <dgm:cxn modelId="{4CF03492-9B84-4B09-AD5D-3CDD747713E5}" type="presParOf" srcId="{49F642F8-6EFD-409C-9706-89FDC9E8CD92}" destId="{F693A6F0-AEC2-426B-BA86-AC90E9C43C5F}" srcOrd="0" destOrd="0" presId="urn:microsoft.com/office/officeart/2005/8/layout/orgChart1"/>
    <dgm:cxn modelId="{20B86E85-EE0A-4420-A842-67C21F296FCF}" type="presParOf" srcId="{49F642F8-6EFD-409C-9706-89FDC9E8CD92}" destId="{1A91150E-AE82-4240-A09F-5948C6F867D8}" srcOrd="1" destOrd="0" presId="urn:microsoft.com/office/officeart/2005/8/layout/orgChart1"/>
    <dgm:cxn modelId="{A6C6F7A0-748D-4E0E-92BB-29405AB6EAEA}" type="presParOf" srcId="{2997C880-6B82-4A66-B993-9E9A185856E1}" destId="{C9B386A2-7279-4DB0-964E-84122FF2DD21}" srcOrd="1" destOrd="0" presId="urn:microsoft.com/office/officeart/2005/8/layout/orgChart1"/>
    <dgm:cxn modelId="{C0A95C21-8D30-4EEB-9FAD-7BCA01CE82BB}" type="presParOf" srcId="{2997C880-6B82-4A66-B993-9E9A185856E1}" destId="{AEA22CCC-2762-4C8C-8219-B572B1E6810D}" srcOrd="2" destOrd="0" presId="urn:microsoft.com/office/officeart/2005/8/layout/orgChart1"/>
    <dgm:cxn modelId="{7B8DF2D8-5BF9-4BFA-BC68-D9ACE9F942EA}" type="presParOf" srcId="{53785171-F7B5-42DE-8BD7-2C2C43CE3E18}" destId="{F3134C95-0218-4D19-80E7-E67EC61FB622}" srcOrd="4" destOrd="0" presId="urn:microsoft.com/office/officeart/2005/8/layout/orgChart1"/>
    <dgm:cxn modelId="{8176B3C4-F607-4C3D-B6F6-E499C6654B70}" type="presParOf" srcId="{53785171-F7B5-42DE-8BD7-2C2C43CE3E18}" destId="{8A2BB5B3-D509-416D-98A7-ECE0FF890AD9}" srcOrd="5" destOrd="0" presId="urn:microsoft.com/office/officeart/2005/8/layout/orgChart1"/>
    <dgm:cxn modelId="{CCF6A84D-9B25-4C39-BC8E-67D792C5A9FC}" type="presParOf" srcId="{8A2BB5B3-D509-416D-98A7-ECE0FF890AD9}" destId="{48044607-A522-4E06-98D3-A077A7C2353B}" srcOrd="0" destOrd="0" presId="urn:microsoft.com/office/officeart/2005/8/layout/orgChart1"/>
    <dgm:cxn modelId="{0727B744-1B82-4288-A3DC-881CF27A2658}" type="presParOf" srcId="{48044607-A522-4E06-98D3-A077A7C2353B}" destId="{6A3909E8-D6C3-486A-9661-C391F05F336C}" srcOrd="0" destOrd="0" presId="urn:microsoft.com/office/officeart/2005/8/layout/orgChart1"/>
    <dgm:cxn modelId="{0DE9FB40-F685-48C9-A243-E33E43903AB9}" type="presParOf" srcId="{48044607-A522-4E06-98D3-A077A7C2353B}" destId="{47825232-5A50-41E2-8ABC-5613F59DBCB9}" srcOrd="1" destOrd="0" presId="urn:microsoft.com/office/officeart/2005/8/layout/orgChart1"/>
    <dgm:cxn modelId="{6E343F90-1C00-4E94-A726-6C3D7FA94C76}" type="presParOf" srcId="{8A2BB5B3-D509-416D-98A7-ECE0FF890AD9}" destId="{1B351E02-A35C-41A0-AAEC-EBCB7D3A8663}" srcOrd="1" destOrd="0" presId="urn:microsoft.com/office/officeart/2005/8/layout/orgChart1"/>
    <dgm:cxn modelId="{B5DA6052-3416-4007-8AE5-B93AE12D981B}" type="presParOf" srcId="{8A2BB5B3-D509-416D-98A7-ECE0FF890AD9}" destId="{7BD2B055-A788-4296-8CB1-820EEF3CEA9F}" srcOrd="2" destOrd="0" presId="urn:microsoft.com/office/officeart/2005/8/layout/orgChart1"/>
    <dgm:cxn modelId="{09A29389-7768-4D65-9FBD-19D3EB97F132}" type="presParOf" srcId="{B80EDBE6-C83B-49E0-A8A1-F3166075EEC0}" destId="{16DB7782-0DB4-4DBE-9372-2D04DD342062}" srcOrd="2" destOrd="0" presId="urn:microsoft.com/office/officeart/2005/8/layout/orgChart1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9B30D-0542-4B9C-B336-A904C7AAA6B7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EC7DE7-EC84-460A-A912-B1D45464EE8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Здоровье-сберегающие технологии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346D4A-B7E2-4580-9B7B-159B502DF2D0}" type="parTrans" cxnId="{4E9E2F74-8005-40E9-8DFF-4DE22CADB32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675923-619D-4193-A1F5-1EEE0564B907}" type="sibTrans" cxnId="{4E9E2F74-8005-40E9-8DFF-4DE22CADB32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0F9FED-BDA5-485C-B794-721D1E93CD8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Гимнастика для глаз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1C1060E-9039-46D8-ABBE-79E06405CAB8}" type="parTrans" cxnId="{0D7C961B-07B1-4C60-9E4E-C573130416AC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5038E6F-9EB0-4B7D-962D-5727A6BB6667}" type="sibTrans" cxnId="{0D7C961B-07B1-4C60-9E4E-C573130416A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C85ACE1-C27D-4823-8BB5-1990D08DDD5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Массаж и самомассаж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DD362F-601E-4EF1-9D58-F3BE1EA9FED3}" type="parTrans" cxnId="{95138344-CCCE-4E55-8F57-A26A1BCD512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95166A8-19C0-47D9-901D-9124A4F1FB98}" type="sibTrans" cxnId="{95138344-CCCE-4E55-8F57-A26A1BCD512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9E0A1E1-939E-4568-9F7D-9A10E26CAA53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Биоэнерго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-пластика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DB2B36E-EB05-41AF-BCFE-79C69AFBBF10}" type="parTrans" cxnId="{D31AB199-408A-4463-A8E9-7B3265AA2F8C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6FAEE8-77AD-483A-B0C2-5B72F6F457B6}" type="sibTrans" cxnId="{D31AB199-408A-4463-A8E9-7B3265AA2F8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38CC070-446B-4A82-B460-71969B38367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251D071-6CE3-4AE1-B8D8-C760D6599DBC}" type="parTrans" cxnId="{AF8ECF12-5617-4F94-97BD-1094F39BD74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D5F715D-FAA9-4D6B-AD37-7797F3EAC30C}" type="sibTrans" cxnId="{AF8ECF12-5617-4F94-97BD-1094F39BD74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EFC8386-654C-4755-B9D1-41AB2448DBC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Су-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терапия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089A12-EC9B-438E-8805-A892967134DB}" type="parTrans" cxnId="{67ECBB04-E44C-4B82-B092-AF6CBA2AB2CA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F0CD34-C792-4317-B0D1-19C08931A4A9}" type="sibTrans" cxnId="{67ECBB04-E44C-4B82-B092-AF6CBA2AB2C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EB24565-A7DB-4C7A-AF2D-9B394B2ACEA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Мелкая моторика,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кинезиология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3EFDB37-485E-42C9-A11C-9DB55490D074}" type="parTrans" cxnId="{8DD2CAD8-15DE-4A88-A308-518239682201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5E61E56-7DF3-4F24-BE0F-0C383002651F}" type="sibTrans" cxnId="{8DD2CAD8-15DE-4A88-A308-51823968220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FF81B92-A011-4800-ADEC-8AD80EF9A51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Криотерапия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238178F-E5CE-425F-A02F-2BD1B05556DD}" type="parTrans" cxnId="{E9E58D87-5931-4D21-8E3F-B93131CB8F5A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49715EE-BBCC-4E16-8454-23D1D31AC843}" type="sibTrans" cxnId="{E9E58D87-5931-4D21-8E3F-B93131CB8F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4014E9C-E98A-415B-B6AC-0D77FAFA0D1F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Физминутки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812E6DB-3F01-4ACE-89F7-8EC236286213}" type="parTrans" cxnId="{B3D0639B-4E01-48B8-A244-603454379BAB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4BE4636-6A31-4DF5-836A-74B17367E1D1}" type="sibTrans" cxnId="{B3D0639B-4E01-48B8-A244-603454379BA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88A1AC-E7E8-473F-A9A1-6D1B88033DD9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Арт-терапия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цвето-терапия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ED89B89-E970-4FBC-8BC8-5D644659DF9A}" type="parTrans" cxnId="{E5D87E9B-0244-4EDA-9BAB-A30F39F11D9F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542DA2B-FC08-4E2A-8D3B-C6604CBCF48F}" type="sibTrans" cxnId="{E5D87E9B-0244-4EDA-9BAB-A30F39F11D9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30D0913-DB6C-4809-9BC7-B467905B21E8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Артикуля-ционная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гимнастика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44A7507-EEF3-418F-ABB7-74F7E6007C31}" type="parTrans" cxnId="{560182B6-FFB3-4C32-BA57-A1805A5556B2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3F9CA71-62F6-4B86-99D1-B3B432A4AC6B}" type="sibTrans" cxnId="{560182B6-FFB3-4C32-BA57-A1805A5556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C30F82-33C3-4C94-AD85-B6327B283575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Логоритмика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B6540F-1FA7-493E-B870-FC8BE8A87331}" type="parTrans" cxnId="{09E0100E-98D0-4F32-BEF3-FF6B61D35275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BA21437-896F-4937-A1DA-B2E2D153ECA4}" type="sibTrans" cxnId="{09E0100E-98D0-4F32-BEF3-FF6B61D3527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049810-B601-4BBC-9482-5CD9D6E841A5}" type="pres">
      <dgm:prSet presAssocID="{D1A9B30D-0542-4B9C-B336-A904C7AAA6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BE1C06-67D7-4027-869D-9B2C22E8AC20}" type="pres">
      <dgm:prSet presAssocID="{6FEC7DE7-EC84-460A-A912-B1D45464EE8D}" presName="centerShape" presStyleLbl="node0" presStyleIdx="0" presStyleCnt="1" custScaleX="161051" custScaleY="161051"/>
      <dgm:spPr/>
      <dgm:t>
        <a:bodyPr/>
        <a:lstStyle/>
        <a:p>
          <a:endParaRPr lang="ru-RU"/>
        </a:p>
      </dgm:t>
    </dgm:pt>
    <dgm:pt modelId="{250689E4-FFF3-4623-94BF-D41B4C7E5E10}" type="pres">
      <dgm:prSet presAssocID="{8812E6DB-3F01-4ACE-89F7-8EC236286213}" presName="Name9" presStyleLbl="parChTrans1D2" presStyleIdx="0" presStyleCnt="11"/>
      <dgm:spPr/>
      <dgm:t>
        <a:bodyPr/>
        <a:lstStyle/>
        <a:p>
          <a:endParaRPr lang="ru-RU"/>
        </a:p>
      </dgm:t>
    </dgm:pt>
    <dgm:pt modelId="{F2F31B5C-C0C6-4658-89EA-F37B3B29F784}" type="pres">
      <dgm:prSet presAssocID="{8812E6DB-3F01-4ACE-89F7-8EC236286213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AB5A0233-7878-450F-B9DC-E91FB5F61FA6}" type="pres">
      <dgm:prSet presAssocID="{74014E9C-E98A-415B-B6AC-0D77FAFA0D1F}" presName="node" presStyleLbl="node1" presStyleIdx="0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1549-6E63-4891-90AB-C57ADAFCFDAF}" type="pres">
      <dgm:prSet presAssocID="{F1C1060E-9039-46D8-ABBE-79E06405CAB8}" presName="Name9" presStyleLbl="parChTrans1D2" presStyleIdx="1" presStyleCnt="11"/>
      <dgm:spPr/>
      <dgm:t>
        <a:bodyPr/>
        <a:lstStyle/>
        <a:p>
          <a:endParaRPr lang="ru-RU"/>
        </a:p>
      </dgm:t>
    </dgm:pt>
    <dgm:pt modelId="{C9FB390D-BBC5-4B4F-897F-ECAB8763E1A9}" type="pres">
      <dgm:prSet presAssocID="{F1C1060E-9039-46D8-ABBE-79E06405CAB8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DAA0A2DC-A151-4659-BAB7-52F44C9676F6}" type="pres">
      <dgm:prSet presAssocID="{9D0F9FED-BDA5-485C-B794-721D1E93CD88}" presName="node" presStyleLbl="node1" presStyleIdx="1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C8DCA-E2EC-4F31-AF7B-AAAAB365D26E}" type="pres">
      <dgm:prSet presAssocID="{8BDD362F-601E-4EF1-9D58-F3BE1EA9FED3}" presName="Name9" presStyleLbl="parChTrans1D2" presStyleIdx="2" presStyleCnt="11"/>
      <dgm:spPr/>
      <dgm:t>
        <a:bodyPr/>
        <a:lstStyle/>
        <a:p>
          <a:endParaRPr lang="ru-RU"/>
        </a:p>
      </dgm:t>
    </dgm:pt>
    <dgm:pt modelId="{2CA2499F-82A0-4203-9DC5-F9989BDE9841}" type="pres">
      <dgm:prSet presAssocID="{8BDD362F-601E-4EF1-9D58-F3BE1EA9FED3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834F4AB6-EA50-47F5-B948-8A8F8BB016EE}" type="pres">
      <dgm:prSet presAssocID="{DC85ACE1-C27D-4823-8BB5-1990D08DDD57}" presName="node" presStyleLbl="node1" presStyleIdx="2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C278F-E7ED-45F0-81F9-2CE8A2316488}" type="pres">
      <dgm:prSet presAssocID="{ADB2B36E-EB05-41AF-BCFE-79C69AFBBF10}" presName="Name9" presStyleLbl="parChTrans1D2" presStyleIdx="3" presStyleCnt="11"/>
      <dgm:spPr/>
      <dgm:t>
        <a:bodyPr/>
        <a:lstStyle/>
        <a:p>
          <a:endParaRPr lang="ru-RU"/>
        </a:p>
      </dgm:t>
    </dgm:pt>
    <dgm:pt modelId="{2ED8FB0D-210F-4A0B-A2F0-10C29FCA614E}" type="pres">
      <dgm:prSet presAssocID="{ADB2B36E-EB05-41AF-BCFE-79C69AFBBF10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D3626E5C-9F8F-49C7-8AB5-854EBBCC3CF2}" type="pres">
      <dgm:prSet presAssocID="{F9E0A1E1-939E-4568-9F7D-9A10E26CAA53}" presName="node" presStyleLbl="node1" presStyleIdx="3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1D11-32DD-4B3E-9CD4-6659DC8A6FDB}" type="pres">
      <dgm:prSet presAssocID="{6251D071-6CE3-4AE1-B8D8-C760D6599DBC}" presName="Name9" presStyleLbl="parChTrans1D2" presStyleIdx="4" presStyleCnt="11"/>
      <dgm:spPr/>
      <dgm:t>
        <a:bodyPr/>
        <a:lstStyle/>
        <a:p>
          <a:endParaRPr lang="ru-RU"/>
        </a:p>
      </dgm:t>
    </dgm:pt>
    <dgm:pt modelId="{E8BC5084-5A51-433F-8093-1FF20C898D2C}" type="pres">
      <dgm:prSet presAssocID="{6251D071-6CE3-4AE1-B8D8-C760D6599DBC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1D5E117B-52FA-4E39-A512-434331C4C610}" type="pres">
      <dgm:prSet presAssocID="{038CC070-446B-4A82-B460-71969B383674}" presName="node" presStyleLbl="node1" presStyleIdx="4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EDA4-06A2-46C7-A00E-EDD9F2E15C59}" type="pres">
      <dgm:prSet presAssocID="{91089A12-EC9B-438E-8805-A892967134DB}" presName="Name9" presStyleLbl="parChTrans1D2" presStyleIdx="5" presStyleCnt="11"/>
      <dgm:spPr/>
      <dgm:t>
        <a:bodyPr/>
        <a:lstStyle/>
        <a:p>
          <a:endParaRPr lang="ru-RU"/>
        </a:p>
      </dgm:t>
    </dgm:pt>
    <dgm:pt modelId="{43295E53-6396-4F00-A05A-6A2606AEC531}" type="pres">
      <dgm:prSet presAssocID="{91089A12-EC9B-438E-8805-A892967134DB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F6765A4A-D128-452F-9C37-A20E33F64203}" type="pres">
      <dgm:prSet presAssocID="{3EFC8386-654C-4755-B9D1-41AB2448DBC0}" presName="node" presStyleLbl="node1" presStyleIdx="5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F63D-6B5F-40DA-B85C-4D8F5053E310}" type="pres">
      <dgm:prSet presAssocID="{43EFDB37-485E-42C9-A11C-9DB55490D074}" presName="Name9" presStyleLbl="parChTrans1D2" presStyleIdx="6" presStyleCnt="11"/>
      <dgm:spPr/>
      <dgm:t>
        <a:bodyPr/>
        <a:lstStyle/>
        <a:p>
          <a:endParaRPr lang="ru-RU"/>
        </a:p>
      </dgm:t>
    </dgm:pt>
    <dgm:pt modelId="{598EC38D-3395-406A-ADEB-B9ABBC3F73FC}" type="pres">
      <dgm:prSet presAssocID="{43EFDB37-485E-42C9-A11C-9DB55490D074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08A6E4FF-806A-4A8A-82FD-B41F02534DC3}" type="pres">
      <dgm:prSet presAssocID="{2EB24565-A7DB-4C7A-AF2D-9B394B2ACEAF}" presName="node" presStyleLbl="node1" presStyleIdx="6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6DBED-37F2-4C2C-824E-11F819A91EFB}" type="pres">
      <dgm:prSet presAssocID="{A238178F-E5CE-425F-A02F-2BD1B05556DD}" presName="Name9" presStyleLbl="parChTrans1D2" presStyleIdx="7" presStyleCnt="11"/>
      <dgm:spPr/>
      <dgm:t>
        <a:bodyPr/>
        <a:lstStyle/>
        <a:p>
          <a:endParaRPr lang="ru-RU"/>
        </a:p>
      </dgm:t>
    </dgm:pt>
    <dgm:pt modelId="{773BF60D-399B-40E9-ACDD-BAD32FC8A753}" type="pres">
      <dgm:prSet presAssocID="{A238178F-E5CE-425F-A02F-2BD1B05556DD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FAAE54F6-BF03-41A2-8C2A-3FB613BE0526}" type="pres">
      <dgm:prSet presAssocID="{0FF81B92-A011-4800-ADEC-8AD80EF9A519}" presName="node" presStyleLbl="node1" presStyleIdx="7" presStyleCnt="11" custScaleX="161051" custScaleY="161051" custRadScaleRad="99162" custRadScaleInc="15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B4AD-25F9-4970-BEA6-4F34539FCFFE}" type="pres">
      <dgm:prSet presAssocID="{AED89B89-E970-4FBC-8BC8-5D644659DF9A}" presName="Name9" presStyleLbl="parChTrans1D2" presStyleIdx="8" presStyleCnt="11"/>
      <dgm:spPr/>
      <dgm:t>
        <a:bodyPr/>
        <a:lstStyle/>
        <a:p>
          <a:endParaRPr lang="ru-RU"/>
        </a:p>
      </dgm:t>
    </dgm:pt>
    <dgm:pt modelId="{49CC948D-D8FE-4A37-AAD4-E113DEE934D6}" type="pres">
      <dgm:prSet presAssocID="{AED89B89-E970-4FBC-8BC8-5D644659DF9A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2170687D-EA6D-438B-AC27-B02E1457D7DD}" type="pres">
      <dgm:prSet presAssocID="{DE88A1AC-E7E8-473F-A9A1-6D1B88033DD9}" presName="node" presStyleLbl="node1" presStyleIdx="8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3E381-37FE-4983-BCA9-5A15F5F416C5}" type="pres">
      <dgm:prSet presAssocID="{E44A7507-EEF3-418F-ABB7-74F7E6007C31}" presName="Name9" presStyleLbl="parChTrans1D2" presStyleIdx="9" presStyleCnt="11"/>
      <dgm:spPr/>
      <dgm:t>
        <a:bodyPr/>
        <a:lstStyle/>
        <a:p>
          <a:endParaRPr lang="ru-RU"/>
        </a:p>
      </dgm:t>
    </dgm:pt>
    <dgm:pt modelId="{0608B608-0E27-4698-BC90-9839F67A937E}" type="pres">
      <dgm:prSet presAssocID="{E44A7507-EEF3-418F-ABB7-74F7E6007C31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051058AF-4C3A-4592-9087-C3D432EB8AD3}" type="pres">
      <dgm:prSet presAssocID="{D30D0913-DB6C-4809-9BC7-B467905B21E8}" presName="node" presStyleLbl="node1" presStyleIdx="9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87337-D180-4485-B437-8696A0A3FE3B}" type="pres">
      <dgm:prSet presAssocID="{F3B6540F-1FA7-493E-B870-FC8BE8A87331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27DFEE89-C382-4CD3-8C99-AA851C248B58}" type="pres">
      <dgm:prSet presAssocID="{F3B6540F-1FA7-493E-B870-FC8BE8A87331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E62FA056-019D-424E-BF4F-9FE505E0368F}" type="pres">
      <dgm:prSet presAssocID="{BAC30F82-33C3-4C94-AD85-B6327B283575}" presName="node" presStyleLbl="node1" presStyleIdx="10" presStyleCnt="11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25A14-90AB-4942-B007-DD0EA5F4D335}" type="presOf" srcId="{DC85ACE1-C27D-4823-8BB5-1990D08DDD57}" destId="{834F4AB6-EA50-47F5-B948-8A8F8BB016EE}" srcOrd="0" destOrd="0" presId="urn:microsoft.com/office/officeart/2005/8/layout/radial1"/>
    <dgm:cxn modelId="{8A091A08-6B4C-4D7D-9238-96E7A9732751}" type="presOf" srcId="{43EFDB37-485E-42C9-A11C-9DB55490D074}" destId="{ADAFF63D-6B5F-40DA-B85C-4D8F5053E310}" srcOrd="0" destOrd="0" presId="urn:microsoft.com/office/officeart/2005/8/layout/radial1"/>
    <dgm:cxn modelId="{09E0100E-98D0-4F32-BEF3-FF6B61D35275}" srcId="{6FEC7DE7-EC84-460A-A912-B1D45464EE8D}" destId="{BAC30F82-33C3-4C94-AD85-B6327B283575}" srcOrd="10" destOrd="0" parTransId="{F3B6540F-1FA7-493E-B870-FC8BE8A87331}" sibTransId="{3BA21437-896F-4937-A1DA-B2E2D153ECA4}"/>
    <dgm:cxn modelId="{5318D5E1-8459-4AAF-9889-EC9A11969FA9}" type="presOf" srcId="{8BDD362F-601E-4EF1-9D58-F3BE1EA9FED3}" destId="{190C8DCA-E2EC-4F31-AF7B-AAAAB365D26E}" srcOrd="0" destOrd="0" presId="urn:microsoft.com/office/officeart/2005/8/layout/radial1"/>
    <dgm:cxn modelId="{4F043DA7-6966-452C-9B7C-0D78095D34A2}" type="presOf" srcId="{A238178F-E5CE-425F-A02F-2BD1B05556DD}" destId="{BE16DBED-37F2-4C2C-824E-11F819A91EFB}" srcOrd="0" destOrd="0" presId="urn:microsoft.com/office/officeart/2005/8/layout/radial1"/>
    <dgm:cxn modelId="{44981037-957B-4985-A424-F1486677E7E2}" type="presOf" srcId="{038CC070-446B-4A82-B460-71969B383674}" destId="{1D5E117B-52FA-4E39-A512-434331C4C610}" srcOrd="0" destOrd="0" presId="urn:microsoft.com/office/officeart/2005/8/layout/radial1"/>
    <dgm:cxn modelId="{28B3F1B8-BE6E-42A3-A34E-48390B2B0FF6}" type="presOf" srcId="{3EFC8386-654C-4755-B9D1-41AB2448DBC0}" destId="{F6765A4A-D128-452F-9C37-A20E33F64203}" srcOrd="0" destOrd="0" presId="urn:microsoft.com/office/officeart/2005/8/layout/radial1"/>
    <dgm:cxn modelId="{D52367FD-CA6E-4D1C-8F79-64C2E50E663E}" type="presOf" srcId="{8812E6DB-3F01-4ACE-89F7-8EC236286213}" destId="{F2F31B5C-C0C6-4658-89EA-F37B3B29F784}" srcOrd="1" destOrd="0" presId="urn:microsoft.com/office/officeart/2005/8/layout/radial1"/>
    <dgm:cxn modelId="{F009DB98-429F-4AC3-A835-845392053F22}" type="presOf" srcId="{91089A12-EC9B-438E-8805-A892967134DB}" destId="{8966EDA4-06A2-46C7-A00E-EDD9F2E15C59}" srcOrd="0" destOrd="0" presId="urn:microsoft.com/office/officeart/2005/8/layout/radial1"/>
    <dgm:cxn modelId="{67ECBB04-E44C-4B82-B092-AF6CBA2AB2CA}" srcId="{6FEC7DE7-EC84-460A-A912-B1D45464EE8D}" destId="{3EFC8386-654C-4755-B9D1-41AB2448DBC0}" srcOrd="5" destOrd="0" parTransId="{91089A12-EC9B-438E-8805-A892967134DB}" sibTransId="{92F0CD34-C792-4317-B0D1-19C08931A4A9}"/>
    <dgm:cxn modelId="{6F9714A5-315A-4AA7-9002-DA3C8C090ED8}" type="presOf" srcId="{9D0F9FED-BDA5-485C-B794-721D1E93CD88}" destId="{DAA0A2DC-A151-4659-BAB7-52F44C9676F6}" srcOrd="0" destOrd="0" presId="urn:microsoft.com/office/officeart/2005/8/layout/radial1"/>
    <dgm:cxn modelId="{BBFCEED1-5327-469B-A059-52365514745B}" type="presOf" srcId="{74014E9C-E98A-415B-B6AC-0D77FAFA0D1F}" destId="{AB5A0233-7878-450F-B9DC-E91FB5F61FA6}" srcOrd="0" destOrd="0" presId="urn:microsoft.com/office/officeart/2005/8/layout/radial1"/>
    <dgm:cxn modelId="{38AAB947-D5AA-4684-A162-3A807C346E35}" type="presOf" srcId="{DE88A1AC-E7E8-473F-A9A1-6D1B88033DD9}" destId="{2170687D-EA6D-438B-AC27-B02E1457D7DD}" srcOrd="0" destOrd="0" presId="urn:microsoft.com/office/officeart/2005/8/layout/radial1"/>
    <dgm:cxn modelId="{30DFB026-751A-43B7-88D7-2183E042FF82}" type="presOf" srcId="{ADB2B36E-EB05-41AF-BCFE-79C69AFBBF10}" destId="{627C278F-E7ED-45F0-81F9-2CE8A2316488}" srcOrd="0" destOrd="0" presId="urn:microsoft.com/office/officeart/2005/8/layout/radial1"/>
    <dgm:cxn modelId="{DBE84E63-C0B0-4E00-A33F-695C0DD8806A}" type="presOf" srcId="{E44A7507-EEF3-418F-ABB7-74F7E6007C31}" destId="{0608B608-0E27-4698-BC90-9839F67A937E}" srcOrd="1" destOrd="0" presId="urn:microsoft.com/office/officeart/2005/8/layout/radial1"/>
    <dgm:cxn modelId="{04EBB678-AB6C-443C-9BEE-71EE96D2A6D0}" type="presOf" srcId="{91089A12-EC9B-438E-8805-A892967134DB}" destId="{43295E53-6396-4F00-A05A-6A2606AEC531}" srcOrd="1" destOrd="0" presId="urn:microsoft.com/office/officeart/2005/8/layout/radial1"/>
    <dgm:cxn modelId="{E8C9DB22-0BF8-42B8-BF00-DA0D3F439A3A}" type="presOf" srcId="{43EFDB37-485E-42C9-A11C-9DB55490D074}" destId="{598EC38D-3395-406A-ADEB-B9ABBC3F73FC}" srcOrd="1" destOrd="0" presId="urn:microsoft.com/office/officeart/2005/8/layout/radial1"/>
    <dgm:cxn modelId="{B9C616AD-705E-48D0-9CFB-CD52474FD8DA}" type="presOf" srcId="{8BDD362F-601E-4EF1-9D58-F3BE1EA9FED3}" destId="{2CA2499F-82A0-4203-9DC5-F9989BDE9841}" srcOrd="1" destOrd="0" presId="urn:microsoft.com/office/officeart/2005/8/layout/radial1"/>
    <dgm:cxn modelId="{B3D0639B-4E01-48B8-A244-603454379BAB}" srcId="{6FEC7DE7-EC84-460A-A912-B1D45464EE8D}" destId="{74014E9C-E98A-415B-B6AC-0D77FAFA0D1F}" srcOrd="0" destOrd="0" parTransId="{8812E6DB-3F01-4ACE-89F7-8EC236286213}" sibTransId="{E4BE4636-6A31-4DF5-836A-74B17367E1D1}"/>
    <dgm:cxn modelId="{B420FD1D-580F-48F9-9385-E71D276D28AA}" type="presOf" srcId="{F1C1060E-9039-46D8-ABBE-79E06405CAB8}" destId="{3E4B1549-6E63-4891-90AB-C57ADAFCFDAF}" srcOrd="0" destOrd="0" presId="urn:microsoft.com/office/officeart/2005/8/layout/radial1"/>
    <dgm:cxn modelId="{8D0B4987-7640-473B-96C4-841E515ACDC0}" type="presOf" srcId="{D30D0913-DB6C-4809-9BC7-B467905B21E8}" destId="{051058AF-4C3A-4592-9087-C3D432EB8AD3}" srcOrd="0" destOrd="0" presId="urn:microsoft.com/office/officeart/2005/8/layout/radial1"/>
    <dgm:cxn modelId="{71CC81BE-0ED6-4C5C-B0EA-E08BB656AA86}" type="presOf" srcId="{BAC30F82-33C3-4C94-AD85-B6327B283575}" destId="{E62FA056-019D-424E-BF4F-9FE505E0368F}" srcOrd="0" destOrd="0" presId="urn:microsoft.com/office/officeart/2005/8/layout/radial1"/>
    <dgm:cxn modelId="{966C166E-0990-47D1-8D53-22AC979A9570}" type="presOf" srcId="{6251D071-6CE3-4AE1-B8D8-C760D6599DBC}" destId="{E8BC5084-5A51-433F-8093-1FF20C898D2C}" srcOrd="1" destOrd="0" presId="urn:microsoft.com/office/officeart/2005/8/layout/radial1"/>
    <dgm:cxn modelId="{83D77CC9-85C9-4FE0-920F-D413358E40BB}" type="presOf" srcId="{F3B6540F-1FA7-493E-B870-FC8BE8A87331}" destId="{27DFEE89-C382-4CD3-8C99-AA851C248B58}" srcOrd="1" destOrd="0" presId="urn:microsoft.com/office/officeart/2005/8/layout/radial1"/>
    <dgm:cxn modelId="{84E3DAB6-0C28-4E56-818C-FFC9E1DD1B9E}" type="presOf" srcId="{6251D071-6CE3-4AE1-B8D8-C760D6599DBC}" destId="{7BB91D11-32DD-4B3E-9CD4-6659DC8A6FDB}" srcOrd="0" destOrd="0" presId="urn:microsoft.com/office/officeart/2005/8/layout/radial1"/>
    <dgm:cxn modelId="{E5D87E9B-0244-4EDA-9BAB-A30F39F11D9F}" srcId="{6FEC7DE7-EC84-460A-A912-B1D45464EE8D}" destId="{DE88A1AC-E7E8-473F-A9A1-6D1B88033DD9}" srcOrd="8" destOrd="0" parTransId="{AED89B89-E970-4FBC-8BC8-5D644659DF9A}" sibTransId="{B542DA2B-FC08-4E2A-8D3B-C6604CBCF48F}"/>
    <dgm:cxn modelId="{0D7C961B-07B1-4C60-9E4E-C573130416AC}" srcId="{6FEC7DE7-EC84-460A-A912-B1D45464EE8D}" destId="{9D0F9FED-BDA5-485C-B794-721D1E93CD88}" srcOrd="1" destOrd="0" parTransId="{F1C1060E-9039-46D8-ABBE-79E06405CAB8}" sibTransId="{15038E6F-9EB0-4B7D-962D-5727A6BB6667}"/>
    <dgm:cxn modelId="{ADED9A6D-B0F8-4EF2-AB2A-D5D88995E604}" type="presOf" srcId="{A238178F-E5CE-425F-A02F-2BD1B05556DD}" destId="{773BF60D-399B-40E9-ACDD-BAD32FC8A753}" srcOrd="1" destOrd="0" presId="urn:microsoft.com/office/officeart/2005/8/layout/radial1"/>
    <dgm:cxn modelId="{E9E58D87-5931-4D21-8E3F-B93131CB8F5A}" srcId="{6FEC7DE7-EC84-460A-A912-B1D45464EE8D}" destId="{0FF81B92-A011-4800-ADEC-8AD80EF9A519}" srcOrd="7" destOrd="0" parTransId="{A238178F-E5CE-425F-A02F-2BD1B05556DD}" sibTransId="{B49715EE-BBCC-4E16-8454-23D1D31AC843}"/>
    <dgm:cxn modelId="{B05EEF4A-25B3-42A0-87EF-01EF0BF2E4CD}" type="presOf" srcId="{8812E6DB-3F01-4ACE-89F7-8EC236286213}" destId="{250689E4-FFF3-4623-94BF-D41B4C7E5E10}" srcOrd="0" destOrd="0" presId="urn:microsoft.com/office/officeart/2005/8/layout/radial1"/>
    <dgm:cxn modelId="{B75DFDBD-3A74-460E-8B82-14298DF1C88C}" type="presOf" srcId="{2EB24565-A7DB-4C7A-AF2D-9B394B2ACEAF}" destId="{08A6E4FF-806A-4A8A-82FD-B41F02534DC3}" srcOrd="0" destOrd="0" presId="urn:microsoft.com/office/officeart/2005/8/layout/radial1"/>
    <dgm:cxn modelId="{95138344-CCCE-4E55-8F57-A26A1BCD512D}" srcId="{6FEC7DE7-EC84-460A-A912-B1D45464EE8D}" destId="{DC85ACE1-C27D-4823-8BB5-1990D08DDD57}" srcOrd="2" destOrd="0" parTransId="{8BDD362F-601E-4EF1-9D58-F3BE1EA9FED3}" sibTransId="{595166A8-19C0-47D9-901D-9124A4F1FB98}"/>
    <dgm:cxn modelId="{F898EC6F-EA59-429A-B5F7-27F89537513D}" type="presOf" srcId="{E44A7507-EEF3-418F-ABB7-74F7E6007C31}" destId="{2C43E381-37FE-4983-BCA9-5A15F5F416C5}" srcOrd="0" destOrd="0" presId="urn:microsoft.com/office/officeart/2005/8/layout/radial1"/>
    <dgm:cxn modelId="{DD008F7E-6C74-4BB9-9582-9AAF44477C76}" type="presOf" srcId="{F1C1060E-9039-46D8-ABBE-79E06405CAB8}" destId="{C9FB390D-BBC5-4B4F-897F-ECAB8763E1A9}" srcOrd="1" destOrd="0" presId="urn:microsoft.com/office/officeart/2005/8/layout/radial1"/>
    <dgm:cxn modelId="{35C3BF5F-F6E3-4CCE-9508-0D6F73980ECF}" type="presOf" srcId="{F9E0A1E1-939E-4568-9F7D-9A10E26CAA53}" destId="{D3626E5C-9F8F-49C7-8AB5-854EBBCC3CF2}" srcOrd="0" destOrd="0" presId="urn:microsoft.com/office/officeart/2005/8/layout/radial1"/>
    <dgm:cxn modelId="{443077EA-BFFC-4998-9AB4-DD27D68A906F}" type="presOf" srcId="{ADB2B36E-EB05-41AF-BCFE-79C69AFBBF10}" destId="{2ED8FB0D-210F-4A0B-A2F0-10C29FCA614E}" srcOrd="1" destOrd="0" presId="urn:microsoft.com/office/officeart/2005/8/layout/radial1"/>
    <dgm:cxn modelId="{11120C3B-E5C9-419C-8703-A3F1F636ADC5}" type="presOf" srcId="{AED89B89-E970-4FBC-8BC8-5D644659DF9A}" destId="{49CC948D-D8FE-4A37-AAD4-E113DEE934D6}" srcOrd="1" destOrd="0" presId="urn:microsoft.com/office/officeart/2005/8/layout/radial1"/>
    <dgm:cxn modelId="{AF8ECF12-5617-4F94-97BD-1094F39BD744}" srcId="{6FEC7DE7-EC84-460A-A912-B1D45464EE8D}" destId="{038CC070-446B-4A82-B460-71969B383674}" srcOrd="4" destOrd="0" parTransId="{6251D071-6CE3-4AE1-B8D8-C760D6599DBC}" sibTransId="{2D5F715D-FAA9-4D6B-AD37-7797F3EAC30C}"/>
    <dgm:cxn modelId="{CBCFBFEF-09E9-4697-832B-D638159F9669}" type="presOf" srcId="{6FEC7DE7-EC84-460A-A912-B1D45464EE8D}" destId="{43BE1C06-67D7-4027-869D-9B2C22E8AC20}" srcOrd="0" destOrd="0" presId="urn:microsoft.com/office/officeart/2005/8/layout/radial1"/>
    <dgm:cxn modelId="{560182B6-FFB3-4C32-BA57-A1805A5556B2}" srcId="{6FEC7DE7-EC84-460A-A912-B1D45464EE8D}" destId="{D30D0913-DB6C-4809-9BC7-B467905B21E8}" srcOrd="9" destOrd="0" parTransId="{E44A7507-EEF3-418F-ABB7-74F7E6007C31}" sibTransId="{53F9CA71-62F6-4B86-99D1-B3B432A4AC6B}"/>
    <dgm:cxn modelId="{D31AB199-408A-4463-A8E9-7B3265AA2F8C}" srcId="{6FEC7DE7-EC84-460A-A912-B1D45464EE8D}" destId="{F9E0A1E1-939E-4568-9F7D-9A10E26CAA53}" srcOrd="3" destOrd="0" parTransId="{ADB2B36E-EB05-41AF-BCFE-79C69AFBBF10}" sibTransId="{5D6FAEE8-77AD-483A-B0C2-5B72F6F457B6}"/>
    <dgm:cxn modelId="{96A8D6BA-E41A-4670-9765-95180010735E}" type="presOf" srcId="{AED89B89-E970-4FBC-8BC8-5D644659DF9A}" destId="{5BDEB4AD-25F9-4970-BEA6-4F34539FCFFE}" srcOrd="0" destOrd="0" presId="urn:microsoft.com/office/officeart/2005/8/layout/radial1"/>
    <dgm:cxn modelId="{4E9E2F74-8005-40E9-8DFF-4DE22CADB32F}" srcId="{D1A9B30D-0542-4B9C-B336-A904C7AAA6B7}" destId="{6FEC7DE7-EC84-460A-A912-B1D45464EE8D}" srcOrd="0" destOrd="0" parTransId="{A3346D4A-B7E2-4580-9B7B-159B502DF2D0}" sibTransId="{E9675923-619D-4193-A1F5-1EEE0564B907}"/>
    <dgm:cxn modelId="{8DD2CAD8-15DE-4A88-A308-518239682201}" srcId="{6FEC7DE7-EC84-460A-A912-B1D45464EE8D}" destId="{2EB24565-A7DB-4C7A-AF2D-9B394B2ACEAF}" srcOrd="6" destOrd="0" parTransId="{43EFDB37-485E-42C9-A11C-9DB55490D074}" sibTransId="{C5E61E56-7DF3-4F24-BE0F-0C383002651F}"/>
    <dgm:cxn modelId="{2ED87E3E-41A6-4943-A9EE-B472D8DA8AE1}" type="presOf" srcId="{F3B6540F-1FA7-493E-B870-FC8BE8A87331}" destId="{33387337-D180-4485-B437-8696A0A3FE3B}" srcOrd="0" destOrd="0" presId="urn:microsoft.com/office/officeart/2005/8/layout/radial1"/>
    <dgm:cxn modelId="{C90CADF9-9E6D-4DC8-9D38-E9B12531BFF3}" type="presOf" srcId="{D1A9B30D-0542-4B9C-B336-A904C7AAA6B7}" destId="{1C049810-B601-4BBC-9482-5CD9D6E841A5}" srcOrd="0" destOrd="0" presId="urn:microsoft.com/office/officeart/2005/8/layout/radial1"/>
    <dgm:cxn modelId="{0DD08808-D247-4F94-AB32-D625BF2F9180}" type="presOf" srcId="{0FF81B92-A011-4800-ADEC-8AD80EF9A519}" destId="{FAAE54F6-BF03-41A2-8C2A-3FB613BE0526}" srcOrd="0" destOrd="0" presId="urn:microsoft.com/office/officeart/2005/8/layout/radial1"/>
    <dgm:cxn modelId="{0EF60CAB-D85F-4F3C-9469-6F34F6029731}" type="presParOf" srcId="{1C049810-B601-4BBC-9482-5CD9D6E841A5}" destId="{43BE1C06-67D7-4027-869D-9B2C22E8AC20}" srcOrd="0" destOrd="0" presId="urn:microsoft.com/office/officeart/2005/8/layout/radial1"/>
    <dgm:cxn modelId="{FD73A994-A9BA-406B-8BB2-DC3C196D2674}" type="presParOf" srcId="{1C049810-B601-4BBC-9482-5CD9D6E841A5}" destId="{250689E4-FFF3-4623-94BF-D41B4C7E5E10}" srcOrd="1" destOrd="0" presId="urn:microsoft.com/office/officeart/2005/8/layout/radial1"/>
    <dgm:cxn modelId="{740DCBAB-6DF1-4A37-8B81-1DEA1E5EBAE1}" type="presParOf" srcId="{250689E4-FFF3-4623-94BF-D41B4C7E5E10}" destId="{F2F31B5C-C0C6-4658-89EA-F37B3B29F784}" srcOrd="0" destOrd="0" presId="urn:microsoft.com/office/officeart/2005/8/layout/radial1"/>
    <dgm:cxn modelId="{AA93BDB6-A5A8-4C2F-A353-18F0525E45D7}" type="presParOf" srcId="{1C049810-B601-4BBC-9482-5CD9D6E841A5}" destId="{AB5A0233-7878-450F-B9DC-E91FB5F61FA6}" srcOrd="2" destOrd="0" presId="urn:microsoft.com/office/officeart/2005/8/layout/radial1"/>
    <dgm:cxn modelId="{442FF36D-9ECF-4673-B988-8FF676AA7A09}" type="presParOf" srcId="{1C049810-B601-4BBC-9482-5CD9D6E841A5}" destId="{3E4B1549-6E63-4891-90AB-C57ADAFCFDAF}" srcOrd="3" destOrd="0" presId="urn:microsoft.com/office/officeart/2005/8/layout/radial1"/>
    <dgm:cxn modelId="{13A8C7A4-D755-46DC-95DF-FF5872E3A71F}" type="presParOf" srcId="{3E4B1549-6E63-4891-90AB-C57ADAFCFDAF}" destId="{C9FB390D-BBC5-4B4F-897F-ECAB8763E1A9}" srcOrd="0" destOrd="0" presId="urn:microsoft.com/office/officeart/2005/8/layout/radial1"/>
    <dgm:cxn modelId="{0F6BEA61-8317-4092-BD71-4003536C08C6}" type="presParOf" srcId="{1C049810-B601-4BBC-9482-5CD9D6E841A5}" destId="{DAA0A2DC-A151-4659-BAB7-52F44C9676F6}" srcOrd="4" destOrd="0" presId="urn:microsoft.com/office/officeart/2005/8/layout/radial1"/>
    <dgm:cxn modelId="{F79F89EF-4CFC-4F3F-9801-2C7E4260357C}" type="presParOf" srcId="{1C049810-B601-4BBC-9482-5CD9D6E841A5}" destId="{190C8DCA-E2EC-4F31-AF7B-AAAAB365D26E}" srcOrd="5" destOrd="0" presId="urn:microsoft.com/office/officeart/2005/8/layout/radial1"/>
    <dgm:cxn modelId="{7B7DA982-C6D0-48C0-8C0B-8F398551385D}" type="presParOf" srcId="{190C8DCA-E2EC-4F31-AF7B-AAAAB365D26E}" destId="{2CA2499F-82A0-4203-9DC5-F9989BDE9841}" srcOrd="0" destOrd="0" presId="urn:microsoft.com/office/officeart/2005/8/layout/radial1"/>
    <dgm:cxn modelId="{0FF0D2B5-8D73-40CD-BB83-6035B6B91D3A}" type="presParOf" srcId="{1C049810-B601-4BBC-9482-5CD9D6E841A5}" destId="{834F4AB6-EA50-47F5-B948-8A8F8BB016EE}" srcOrd="6" destOrd="0" presId="urn:microsoft.com/office/officeart/2005/8/layout/radial1"/>
    <dgm:cxn modelId="{8308C8C5-3C90-4586-9BB5-E2F2E848BD74}" type="presParOf" srcId="{1C049810-B601-4BBC-9482-5CD9D6E841A5}" destId="{627C278F-E7ED-45F0-81F9-2CE8A2316488}" srcOrd="7" destOrd="0" presId="urn:microsoft.com/office/officeart/2005/8/layout/radial1"/>
    <dgm:cxn modelId="{A8D0449A-2D9D-4BF4-AA89-20059B896885}" type="presParOf" srcId="{627C278F-E7ED-45F0-81F9-2CE8A2316488}" destId="{2ED8FB0D-210F-4A0B-A2F0-10C29FCA614E}" srcOrd="0" destOrd="0" presId="urn:microsoft.com/office/officeart/2005/8/layout/radial1"/>
    <dgm:cxn modelId="{51FFD612-B700-4D39-A03A-484DFC8BFD54}" type="presParOf" srcId="{1C049810-B601-4BBC-9482-5CD9D6E841A5}" destId="{D3626E5C-9F8F-49C7-8AB5-854EBBCC3CF2}" srcOrd="8" destOrd="0" presId="urn:microsoft.com/office/officeart/2005/8/layout/radial1"/>
    <dgm:cxn modelId="{DA63D22C-77AB-41B0-B81F-B45E81BB79F7}" type="presParOf" srcId="{1C049810-B601-4BBC-9482-5CD9D6E841A5}" destId="{7BB91D11-32DD-4B3E-9CD4-6659DC8A6FDB}" srcOrd="9" destOrd="0" presId="urn:microsoft.com/office/officeart/2005/8/layout/radial1"/>
    <dgm:cxn modelId="{312C22AA-5553-4487-B235-0B07C0FC54E6}" type="presParOf" srcId="{7BB91D11-32DD-4B3E-9CD4-6659DC8A6FDB}" destId="{E8BC5084-5A51-433F-8093-1FF20C898D2C}" srcOrd="0" destOrd="0" presId="urn:microsoft.com/office/officeart/2005/8/layout/radial1"/>
    <dgm:cxn modelId="{F819A8C8-A571-4DFC-8667-5C9B006ED385}" type="presParOf" srcId="{1C049810-B601-4BBC-9482-5CD9D6E841A5}" destId="{1D5E117B-52FA-4E39-A512-434331C4C610}" srcOrd="10" destOrd="0" presId="urn:microsoft.com/office/officeart/2005/8/layout/radial1"/>
    <dgm:cxn modelId="{077EC86A-425B-49D4-AD2F-DBC23E9902D7}" type="presParOf" srcId="{1C049810-B601-4BBC-9482-5CD9D6E841A5}" destId="{8966EDA4-06A2-46C7-A00E-EDD9F2E15C59}" srcOrd="11" destOrd="0" presId="urn:microsoft.com/office/officeart/2005/8/layout/radial1"/>
    <dgm:cxn modelId="{51F6C908-9E5A-4039-B5DB-7333D97A7186}" type="presParOf" srcId="{8966EDA4-06A2-46C7-A00E-EDD9F2E15C59}" destId="{43295E53-6396-4F00-A05A-6A2606AEC531}" srcOrd="0" destOrd="0" presId="urn:microsoft.com/office/officeart/2005/8/layout/radial1"/>
    <dgm:cxn modelId="{1D345465-0B17-4893-825F-E27C262EE0FE}" type="presParOf" srcId="{1C049810-B601-4BBC-9482-5CD9D6E841A5}" destId="{F6765A4A-D128-452F-9C37-A20E33F64203}" srcOrd="12" destOrd="0" presId="urn:microsoft.com/office/officeart/2005/8/layout/radial1"/>
    <dgm:cxn modelId="{E3BC9095-D0D1-4972-A329-7330CC6F6732}" type="presParOf" srcId="{1C049810-B601-4BBC-9482-5CD9D6E841A5}" destId="{ADAFF63D-6B5F-40DA-B85C-4D8F5053E310}" srcOrd="13" destOrd="0" presId="urn:microsoft.com/office/officeart/2005/8/layout/radial1"/>
    <dgm:cxn modelId="{6278825C-FBFB-40DD-8FB3-7E65F3707F20}" type="presParOf" srcId="{ADAFF63D-6B5F-40DA-B85C-4D8F5053E310}" destId="{598EC38D-3395-406A-ADEB-B9ABBC3F73FC}" srcOrd="0" destOrd="0" presId="urn:microsoft.com/office/officeart/2005/8/layout/radial1"/>
    <dgm:cxn modelId="{3A786465-4BD4-4924-B6E9-46951B305BF9}" type="presParOf" srcId="{1C049810-B601-4BBC-9482-5CD9D6E841A5}" destId="{08A6E4FF-806A-4A8A-82FD-B41F02534DC3}" srcOrd="14" destOrd="0" presId="urn:microsoft.com/office/officeart/2005/8/layout/radial1"/>
    <dgm:cxn modelId="{E59A5AEF-E884-47EC-A7EF-8FB3DE162296}" type="presParOf" srcId="{1C049810-B601-4BBC-9482-5CD9D6E841A5}" destId="{BE16DBED-37F2-4C2C-824E-11F819A91EFB}" srcOrd="15" destOrd="0" presId="urn:microsoft.com/office/officeart/2005/8/layout/radial1"/>
    <dgm:cxn modelId="{E0C0DBBB-57C5-47FE-92DB-80E8A8F0CAE0}" type="presParOf" srcId="{BE16DBED-37F2-4C2C-824E-11F819A91EFB}" destId="{773BF60D-399B-40E9-ACDD-BAD32FC8A753}" srcOrd="0" destOrd="0" presId="urn:microsoft.com/office/officeart/2005/8/layout/radial1"/>
    <dgm:cxn modelId="{EF3A6BDE-D210-4DE4-A830-28DDBF7DA72A}" type="presParOf" srcId="{1C049810-B601-4BBC-9482-5CD9D6E841A5}" destId="{FAAE54F6-BF03-41A2-8C2A-3FB613BE0526}" srcOrd="16" destOrd="0" presId="urn:microsoft.com/office/officeart/2005/8/layout/radial1"/>
    <dgm:cxn modelId="{548C2FA2-4E50-45D6-BBA3-4488A12B8A47}" type="presParOf" srcId="{1C049810-B601-4BBC-9482-5CD9D6E841A5}" destId="{5BDEB4AD-25F9-4970-BEA6-4F34539FCFFE}" srcOrd="17" destOrd="0" presId="urn:microsoft.com/office/officeart/2005/8/layout/radial1"/>
    <dgm:cxn modelId="{C3C3C85F-9328-4123-8A6E-0581836A7141}" type="presParOf" srcId="{5BDEB4AD-25F9-4970-BEA6-4F34539FCFFE}" destId="{49CC948D-D8FE-4A37-AAD4-E113DEE934D6}" srcOrd="0" destOrd="0" presId="urn:microsoft.com/office/officeart/2005/8/layout/radial1"/>
    <dgm:cxn modelId="{05BF5165-E4F9-485F-91EC-DFE339405AF4}" type="presParOf" srcId="{1C049810-B601-4BBC-9482-5CD9D6E841A5}" destId="{2170687D-EA6D-438B-AC27-B02E1457D7DD}" srcOrd="18" destOrd="0" presId="urn:microsoft.com/office/officeart/2005/8/layout/radial1"/>
    <dgm:cxn modelId="{BE1152A1-3986-4C22-9BAD-1B2FC12A6B82}" type="presParOf" srcId="{1C049810-B601-4BBC-9482-5CD9D6E841A5}" destId="{2C43E381-37FE-4983-BCA9-5A15F5F416C5}" srcOrd="19" destOrd="0" presId="urn:microsoft.com/office/officeart/2005/8/layout/radial1"/>
    <dgm:cxn modelId="{C4ECA689-9103-4B0D-B75F-46D5F55387E6}" type="presParOf" srcId="{2C43E381-37FE-4983-BCA9-5A15F5F416C5}" destId="{0608B608-0E27-4698-BC90-9839F67A937E}" srcOrd="0" destOrd="0" presId="urn:microsoft.com/office/officeart/2005/8/layout/radial1"/>
    <dgm:cxn modelId="{0E433C2E-0B14-4DF9-9959-CBAC3E96B683}" type="presParOf" srcId="{1C049810-B601-4BBC-9482-5CD9D6E841A5}" destId="{051058AF-4C3A-4592-9087-C3D432EB8AD3}" srcOrd="20" destOrd="0" presId="urn:microsoft.com/office/officeart/2005/8/layout/radial1"/>
    <dgm:cxn modelId="{C1529DE3-56DD-4297-8953-28A74D844E12}" type="presParOf" srcId="{1C049810-B601-4BBC-9482-5CD9D6E841A5}" destId="{33387337-D180-4485-B437-8696A0A3FE3B}" srcOrd="21" destOrd="0" presId="urn:microsoft.com/office/officeart/2005/8/layout/radial1"/>
    <dgm:cxn modelId="{DF76101A-3C6E-48EE-8761-7D00398A8FAD}" type="presParOf" srcId="{33387337-D180-4485-B437-8696A0A3FE3B}" destId="{27DFEE89-C382-4CD3-8C99-AA851C248B58}" srcOrd="0" destOrd="0" presId="urn:microsoft.com/office/officeart/2005/8/layout/radial1"/>
    <dgm:cxn modelId="{F78470C8-B131-4005-8345-AAB749050B1D}" type="presParOf" srcId="{1C049810-B601-4BBC-9482-5CD9D6E841A5}" destId="{E62FA056-019D-424E-BF4F-9FE505E0368F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4632ED-A09C-47A9-9DAB-08F9E5AC89CF}" type="doc">
      <dgm:prSet loTypeId="urn:microsoft.com/office/officeart/2005/8/layout/vList3#2" loCatId="list" qsTypeId="urn:microsoft.com/office/officeart/2005/8/quickstyle/simple3" qsCatId="simple" csTypeId="urn:microsoft.com/office/officeart/2005/8/colors/accent1_2" csCatId="accent1" phldr="1"/>
      <dgm:spPr/>
    </dgm:pt>
    <dgm:pt modelId="{E10E572B-9AF9-494B-86B0-F26645426996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Утренняя гимнастика:</a:t>
          </a:r>
          <a:r>
            <a:rPr lang="ru-RU" sz="1400" dirty="0" smtClean="0"/>
            <a:t>- дыхательная гимнастика;- пальчиковая гимнастика;- </a:t>
          </a:r>
          <a:r>
            <a:rPr lang="ru-RU" sz="1400" dirty="0" err="1" smtClean="0"/>
            <a:t>общеразвивающие</a:t>
          </a:r>
          <a:r>
            <a:rPr lang="ru-RU" sz="1400" dirty="0" smtClean="0"/>
            <a:t> упражнения; -</a:t>
          </a:r>
          <a:r>
            <a:rPr lang="ru-RU" sz="1400" dirty="0" err="1" smtClean="0"/>
            <a:t>кинезеология</a:t>
          </a:r>
          <a:r>
            <a:rPr lang="ru-RU" sz="1400" dirty="0" smtClean="0"/>
            <a:t>; -</a:t>
          </a:r>
          <a:r>
            <a:rPr lang="ru-RU" sz="1400" dirty="0" err="1" smtClean="0"/>
            <a:t>самомассаж</a:t>
          </a:r>
          <a:r>
            <a:rPr lang="ru-RU" sz="1400" dirty="0" smtClean="0"/>
            <a:t>;   </a:t>
          </a:r>
          <a:r>
            <a:rPr lang="ru-RU" sz="1400" dirty="0" err="1" smtClean="0"/>
            <a:t>психогимнастикаи</a:t>
          </a:r>
          <a:r>
            <a:rPr lang="ru-RU" sz="1400" dirty="0" smtClean="0"/>
            <a:t> др.</a:t>
          </a:r>
          <a:endParaRPr lang="ru-RU" sz="1400" dirty="0"/>
        </a:p>
      </dgm:t>
    </dgm:pt>
    <dgm:pt modelId="{36F9B54A-5242-46F6-8143-9298222047F9}" type="parTrans" cxnId="{C7A25EAA-921F-46B1-BB51-765927F959F2}">
      <dgm:prSet/>
      <dgm:spPr/>
      <dgm:t>
        <a:bodyPr/>
        <a:lstStyle/>
        <a:p>
          <a:endParaRPr lang="ru-RU"/>
        </a:p>
      </dgm:t>
    </dgm:pt>
    <dgm:pt modelId="{480C367C-5245-4080-BA35-BC3E859C0C83}" type="sibTrans" cxnId="{C7A25EAA-921F-46B1-BB51-765927F959F2}">
      <dgm:prSet/>
      <dgm:spPr/>
      <dgm:t>
        <a:bodyPr/>
        <a:lstStyle/>
        <a:p>
          <a:endParaRPr lang="ru-RU"/>
        </a:p>
      </dgm:t>
    </dgm:pt>
    <dgm:pt modelId="{AD8BB863-B55F-4611-A39C-1E06D3E18D16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Перед занятиями:</a:t>
          </a:r>
          <a:r>
            <a:rPr lang="ru-RU" sz="1400" dirty="0" smtClean="0"/>
            <a:t>- точечный массаж, артикуляционная гимнастика, </a:t>
          </a:r>
          <a:r>
            <a:rPr lang="ru-RU" sz="1400" dirty="0" err="1" smtClean="0"/>
            <a:t>биоэнергопластика</a:t>
          </a:r>
          <a:r>
            <a:rPr lang="ru-RU" sz="1400" dirty="0" smtClean="0"/>
            <a:t>;, </a:t>
          </a:r>
          <a:endParaRPr lang="ru-RU" sz="1400" dirty="0"/>
        </a:p>
      </dgm:t>
    </dgm:pt>
    <dgm:pt modelId="{C5AE232C-605F-48C2-A01C-4CA0EAE61BEC}" type="parTrans" cxnId="{F820349A-AD83-4DD8-9466-4275EA8448B8}">
      <dgm:prSet/>
      <dgm:spPr/>
      <dgm:t>
        <a:bodyPr/>
        <a:lstStyle/>
        <a:p>
          <a:endParaRPr lang="ru-RU"/>
        </a:p>
      </dgm:t>
    </dgm:pt>
    <dgm:pt modelId="{DBBCB898-B5FB-47E1-92A0-8D8DF0343FCA}" type="sibTrans" cxnId="{F820349A-AD83-4DD8-9466-4275EA8448B8}">
      <dgm:prSet/>
      <dgm:spPr/>
      <dgm:t>
        <a:bodyPr/>
        <a:lstStyle/>
        <a:p>
          <a:endParaRPr lang="ru-RU"/>
        </a:p>
      </dgm:t>
    </dgm:pt>
    <dgm:pt modelId="{7742C286-AC31-4318-A13C-5FC1F0BE6DCC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В процессе ООД: </a:t>
          </a:r>
          <a:r>
            <a:rPr lang="ru-RU" sz="1400" dirty="0" err="1" smtClean="0"/>
            <a:t>физминутки</a:t>
          </a:r>
          <a:r>
            <a:rPr lang="ru-RU" sz="1400" dirty="0" smtClean="0"/>
            <a:t>; артикуляционная гимнастика;   дыхательные упражнения; пальчиковая гимнастика; </a:t>
          </a:r>
          <a:r>
            <a:rPr lang="ru-RU" sz="1400" b="0" u="none" dirty="0" err="1" smtClean="0"/>
            <a:t>кинезиология</a:t>
          </a:r>
          <a:r>
            <a:rPr lang="ru-RU" sz="1400" b="0" u="none" dirty="0" smtClean="0"/>
            <a:t>; Су - </a:t>
          </a:r>
          <a:r>
            <a:rPr lang="ru-RU" sz="1400" b="0" u="none" dirty="0" err="1" smtClean="0"/>
            <a:t>Джок</a:t>
          </a:r>
          <a:r>
            <a:rPr lang="ru-RU" sz="1400" b="0" u="none" dirty="0" smtClean="0"/>
            <a:t> терапия; </a:t>
          </a:r>
          <a:r>
            <a:rPr lang="ru-RU" sz="1400" b="0" u="none" dirty="0" err="1" smtClean="0"/>
            <a:t>арт</a:t>
          </a:r>
          <a:r>
            <a:rPr lang="ru-RU" sz="1400" b="0" u="none" dirty="0" smtClean="0"/>
            <a:t> - терапия</a:t>
          </a:r>
          <a:endParaRPr lang="ru-RU" sz="1400" b="0" u="none" dirty="0"/>
        </a:p>
      </dgm:t>
    </dgm:pt>
    <dgm:pt modelId="{AE25AF45-8AD3-405F-AB44-63EB79123616}" type="parTrans" cxnId="{639C2A10-2EBF-455E-8386-EEFD8C1AD803}">
      <dgm:prSet/>
      <dgm:spPr/>
      <dgm:t>
        <a:bodyPr/>
        <a:lstStyle/>
        <a:p>
          <a:endParaRPr lang="ru-RU"/>
        </a:p>
      </dgm:t>
    </dgm:pt>
    <dgm:pt modelId="{4F299BED-8E66-48DC-93DB-0306BB985DAC}" type="sibTrans" cxnId="{639C2A10-2EBF-455E-8386-EEFD8C1AD803}">
      <dgm:prSet/>
      <dgm:spPr/>
      <dgm:t>
        <a:bodyPr/>
        <a:lstStyle/>
        <a:p>
          <a:endParaRPr lang="ru-RU"/>
        </a:p>
      </dgm:t>
    </dgm:pt>
    <dgm:pt modelId="{E005A0A5-9121-4B52-89B6-E870CA23437B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Вторая</a:t>
          </a:r>
          <a:r>
            <a:rPr lang="ru-RU" sz="1400" b="1" baseline="0" dirty="0" smtClean="0"/>
            <a:t> половина дня</a:t>
          </a:r>
          <a:r>
            <a:rPr lang="ru-RU" sz="1400" baseline="0" dirty="0" smtClean="0"/>
            <a:t>: </a:t>
          </a:r>
          <a:r>
            <a:rPr lang="ru-RU" sz="1400" dirty="0" smtClean="0"/>
            <a:t>гимнастика пробуждения; дыхательная гимнастика; пальчиковая гимнастика;  массаж БАТ; </a:t>
          </a:r>
          <a:r>
            <a:rPr lang="ru-RU" sz="1400" dirty="0" err="1" smtClean="0"/>
            <a:t>арт</a:t>
          </a:r>
          <a:r>
            <a:rPr lang="ru-RU" sz="1400" dirty="0" smtClean="0"/>
            <a:t> –терапия.</a:t>
          </a:r>
          <a:endParaRPr lang="ru-RU" sz="1400" dirty="0"/>
        </a:p>
      </dgm:t>
    </dgm:pt>
    <dgm:pt modelId="{5516C6EE-410A-49AE-8DC4-7F557702D00F}" type="parTrans" cxnId="{F8EA2AA6-AE7C-483F-A197-EC112364000B}">
      <dgm:prSet/>
      <dgm:spPr/>
      <dgm:t>
        <a:bodyPr/>
        <a:lstStyle/>
        <a:p>
          <a:endParaRPr lang="ru-RU"/>
        </a:p>
      </dgm:t>
    </dgm:pt>
    <dgm:pt modelId="{6893778F-1525-425D-A6F1-A27D038D2764}" type="sibTrans" cxnId="{F8EA2AA6-AE7C-483F-A197-EC112364000B}">
      <dgm:prSet/>
      <dgm:spPr/>
      <dgm:t>
        <a:bodyPr/>
        <a:lstStyle/>
        <a:p>
          <a:endParaRPr lang="ru-RU"/>
        </a:p>
      </dgm:t>
    </dgm:pt>
    <dgm:pt modelId="{B713CE14-D1B5-4FE8-8061-47F17837A8D9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Прогулка: </a:t>
          </a:r>
          <a:r>
            <a:rPr lang="ru-RU" sz="1400" b="0" dirty="0" err="1" smtClean="0"/>
            <a:t>физминутки</a:t>
          </a:r>
          <a:r>
            <a:rPr lang="ru-RU" sz="1400" b="0" dirty="0" smtClean="0"/>
            <a:t>, </a:t>
          </a:r>
          <a:r>
            <a:rPr lang="ru-RU" sz="1400" b="0" dirty="0" err="1" smtClean="0"/>
            <a:t>кинезеология</a:t>
          </a:r>
          <a:r>
            <a:rPr lang="ru-RU" sz="1400" b="0" dirty="0" smtClean="0"/>
            <a:t>, дыхательная </a:t>
          </a:r>
          <a:r>
            <a:rPr lang="ru-RU" sz="1400" b="0" dirty="0" err="1" smtClean="0"/>
            <a:t>гимнастика,гимнастика</a:t>
          </a:r>
          <a:r>
            <a:rPr lang="ru-RU" sz="1400" b="0" dirty="0" smtClean="0"/>
            <a:t> для глаз; </a:t>
          </a:r>
          <a:r>
            <a:rPr lang="ru-RU" sz="1400" b="0" dirty="0" err="1" smtClean="0"/>
            <a:t>психогимнастика</a:t>
          </a:r>
          <a:endParaRPr lang="ru-RU" sz="1400" b="0" dirty="0"/>
        </a:p>
      </dgm:t>
    </dgm:pt>
    <dgm:pt modelId="{34497649-FE4A-481E-BD56-477D8A381647}" type="parTrans" cxnId="{C5ECE3AD-1711-4321-A1A5-41507CF0269E}">
      <dgm:prSet/>
      <dgm:spPr/>
      <dgm:t>
        <a:bodyPr/>
        <a:lstStyle/>
        <a:p>
          <a:endParaRPr lang="ru-RU"/>
        </a:p>
      </dgm:t>
    </dgm:pt>
    <dgm:pt modelId="{7F07FB08-61C5-485D-ABE8-1B3DF9AA7210}" type="sibTrans" cxnId="{C5ECE3AD-1711-4321-A1A5-41507CF0269E}">
      <dgm:prSet/>
      <dgm:spPr/>
      <dgm:t>
        <a:bodyPr/>
        <a:lstStyle/>
        <a:p>
          <a:endParaRPr lang="ru-RU"/>
        </a:p>
      </dgm:t>
    </dgm:pt>
    <dgm:pt modelId="{2AED0561-9B80-4D99-A160-FE6B440132B0}" type="pres">
      <dgm:prSet presAssocID="{6B4632ED-A09C-47A9-9DAB-08F9E5AC89CF}" presName="linearFlow" presStyleCnt="0">
        <dgm:presLayoutVars>
          <dgm:dir/>
          <dgm:resizeHandles val="exact"/>
        </dgm:presLayoutVars>
      </dgm:prSet>
      <dgm:spPr/>
    </dgm:pt>
    <dgm:pt modelId="{7F815A41-8F14-4119-91B7-32CABCD2ECD5}" type="pres">
      <dgm:prSet presAssocID="{E10E572B-9AF9-494B-86B0-F26645426996}" presName="composite" presStyleCnt="0"/>
      <dgm:spPr/>
    </dgm:pt>
    <dgm:pt modelId="{660A0165-5EEC-4457-B6C3-44A00E46B876}" type="pres">
      <dgm:prSet presAssocID="{E10E572B-9AF9-494B-86B0-F26645426996}" presName="imgShp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846B9802-FEF2-477A-A643-B6BBCA88CEB9}" type="pres">
      <dgm:prSet presAssocID="{E10E572B-9AF9-494B-86B0-F2664542699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53B2E-C96D-4C84-9F5E-F70294D716CA}" type="pres">
      <dgm:prSet presAssocID="{480C367C-5245-4080-BA35-BC3E859C0C83}" presName="spacing" presStyleCnt="0"/>
      <dgm:spPr/>
    </dgm:pt>
    <dgm:pt modelId="{5E0F090B-EF4F-4155-9456-AAE12FC53391}" type="pres">
      <dgm:prSet presAssocID="{AD8BB863-B55F-4611-A39C-1E06D3E18D16}" presName="composite" presStyleCnt="0"/>
      <dgm:spPr/>
    </dgm:pt>
    <dgm:pt modelId="{3FF50082-2277-4A9F-8A83-80215664CDC3}" type="pres">
      <dgm:prSet presAssocID="{AD8BB863-B55F-4611-A39C-1E06D3E18D16}" presName="imgShp" presStyleLbl="fgImgPlace1" presStyleIdx="1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01352560-FE6D-48F7-AE77-3DF056AF6732}" type="pres">
      <dgm:prSet presAssocID="{AD8BB863-B55F-4611-A39C-1E06D3E18D16}" presName="txShp" presStyleLbl="node1" presStyleIdx="1" presStyleCnt="5" custLinFactNeighborX="-633" custLinFactNeighborY="-5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4E4B1-35FA-4F50-AE1E-4015A0FA9ABB}" type="pres">
      <dgm:prSet presAssocID="{DBBCB898-B5FB-47E1-92A0-8D8DF0343FCA}" presName="spacing" presStyleCnt="0"/>
      <dgm:spPr/>
    </dgm:pt>
    <dgm:pt modelId="{62319B78-60BC-4FD4-BB0D-44751D95DB5A}" type="pres">
      <dgm:prSet presAssocID="{7742C286-AC31-4318-A13C-5FC1F0BE6DCC}" presName="composite" presStyleCnt="0"/>
      <dgm:spPr/>
    </dgm:pt>
    <dgm:pt modelId="{157303A4-66C3-43D9-84FC-3B1331CDAE36}" type="pres">
      <dgm:prSet presAssocID="{7742C286-AC31-4318-A13C-5FC1F0BE6DCC}" presName="imgShp" presStyleLbl="fgImgPlace1" presStyleIdx="2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8737EB5-1D55-4041-A4DD-9F335651C04E}" type="pres">
      <dgm:prSet presAssocID="{7742C286-AC31-4318-A13C-5FC1F0BE6DC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4A635-D52A-455B-9433-1527C1E85CF2}" type="pres">
      <dgm:prSet presAssocID="{4F299BED-8E66-48DC-93DB-0306BB985DAC}" presName="spacing" presStyleCnt="0"/>
      <dgm:spPr/>
    </dgm:pt>
    <dgm:pt modelId="{EF633172-D732-4F01-959E-2B95CBB26AAB}" type="pres">
      <dgm:prSet presAssocID="{B713CE14-D1B5-4FE8-8061-47F17837A8D9}" presName="composite" presStyleCnt="0"/>
      <dgm:spPr/>
    </dgm:pt>
    <dgm:pt modelId="{239FCD50-D623-4531-B495-7BADEEC6ECE1}" type="pres">
      <dgm:prSet presAssocID="{B713CE14-D1B5-4FE8-8061-47F17837A8D9}" presName="imgShp" presStyleLbl="fgImgPlace1" presStyleIdx="3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B21E792-BB0D-4FF6-ACA6-BE8BF3BDFA6D}" type="pres">
      <dgm:prSet presAssocID="{B713CE14-D1B5-4FE8-8061-47F17837A8D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0ADBC-9FD8-445D-8FDF-58905BD638D9}" type="pres">
      <dgm:prSet presAssocID="{7F07FB08-61C5-485D-ABE8-1B3DF9AA7210}" presName="spacing" presStyleCnt="0"/>
      <dgm:spPr/>
    </dgm:pt>
    <dgm:pt modelId="{71FC61AD-322E-42E0-889B-C2A99C42B0E1}" type="pres">
      <dgm:prSet presAssocID="{E005A0A5-9121-4B52-89B6-E870CA23437B}" presName="composite" presStyleCnt="0"/>
      <dgm:spPr/>
    </dgm:pt>
    <dgm:pt modelId="{9A13B8EA-0D28-4CE8-B910-1AC3E96CB2EB}" type="pres">
      <dgm:prSet presAssocID="{E005A0A5-9121-4B52-89B6-E870CA23437B}" presName="imgShp" presStyleLbl="fgImgPlace1" presStyleIdx="4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24DFD36F-BEA5-4A1B-8AE8-8C9B6517C5E9}" type="pres">
      <dgm:prSet presAssocID="{E005A0A5-9121-4B52-89B6-E870CA23437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CE3AD-1711-4321-A1A5-41507CF0269E}" srcId="{6B4632ED-A09C-47A9-9DAB-08F9E5AC89CF}" destId="{B713CE14-D1B5-4FE8-8061-47F17837A8D9}" srcOrd="3" destOrd="0" parTransId="{34497649-FE4A-481E-BD56-477D8A381647}" sibTransId="{7F07FB08-61C5-485D-ABE8-1B3DF9AA7210}"/>
    <dgm:cxn modelId="{6E91B9B7-C5CE-4E7D-919E-A28F5A022A1C}" type="presOf" srcId="{E005A0A5-9121-4B52-89B6-E870CA23437B}" destId="{24DFD36F-BEA5-4A1B-8AE8-8C9B6517C5E9}" srcOrd="0" destOrd="0" presId="urn:microsoft.com/office/officeart/2005/8/layout/vList3#2"/>
    <dgm:cxn modelId="{F820349A-AD83-4DD8-9466-4275EA8448B8}" srcId="{6B4632ED-A09C-47A9-9DAB-08F9E5AC89CF}" destId="{AD8BB863-B55F-4611-A39C-1E06D3E18D16}" srcOrd="1" destOrd="0" parTransId="{C5AE232C-605F-48C2-A01C-4CA0EAE61BEC}" sibTransId="{DBBCB898-B5FB-47E1-92A0-8D8DF0343FCA}"/>
    <dgm:cxn modelId="{F342934F-1CAC-43FB-A77C-E023B87B8EB3}" type="presOf" srcId="{6B4632ED-A09C-47A9-9DAB-08F9E5AC89CF}" destId="{2AED0561-9B80-4D99-A160-FE6B440132B0}" srcOrd="0" destOrd="0" presId="urn:microsoft.com/office/officeart/2005/8/layout/vList3#2"/>
    <dgm:cxn modelId="{5D23F841-3341-4E4F-B849-88CCDF378A09}" type="presOf" srcId="{E10E572B-9AF9-494B-86B0-F26645426996}" destId="{846B9802-FEF2-477A-A643-B6BBCA88CEB9}" srcOrd="0" destOrd="0" presId="urn:microsoft.com/office/officeart/2005/8/layout/vList3#2"/>
    <dgm:cxn modelId="{639C2A10-2EBF-455E-8386-EEFD8C1AD803}" srcId="{6B4632ED-A09C-47A9-9DAB-08F9E5AC89CF}" destId="{7742C286-AC31-4318-A13C-5FC1F0BE6DCC}" srcOrd="2" destOrd="0" parTransId="{AE25AF45-8AD3-405F-AB44-63EB79123616}" sibTransId="{4F299BED-8E66-48DC-93DB-0306BB985DAC}"/>
    <dgm:cxn modelId="{C0B9E4CE-F3AF-4CBD-8E4F-9E7E42E2F0D4}" type="presOf" srcId="{AD8BB863-B55F-4611-A39C-1E06D3E18D16}" destId="{01352560-FE6D-48F7-AE77-3DF056AF6732}" srcOrd="0" destOrd="0" presId="urn:microsoft.com/office/officeart/2005/8/layout/vList3#2"/>
    <dgm:cxn modelId="{F8EA2AA6-AE7C-483F-A197-EC112364000B}" srcId="{6B4632ED-A09C-47A9-9DAB-08F9E5AC89CF}" destId="{E005A0A5-9121-4B52-89B6-E870CA23437B}" srcOrd="4" destOrd="0" parTransId="{5516C6EE-410A-49AE-8DC4-7F557702D00F}" sibTransId="{6893778F-1525-425D-A6F1-A27D038D2764}"/>
    <dgm:cxn modelId="{C7A25EAA-921F-46B1-BB51-765927F959F2}" srcId="{6B4632ED-A09C-47A9-9DAB-08F9E5AC89CF}" destId="{E10E572B-9AF9-494B-86B0-F26645426996}" srcOrd="0" destOrd="0" parTransId="{36F9B54A-5242-46F6-8143-9298222047F9}" sibTransId="{480C367C-5245-4080-BA35-BC3E859C0C83}"/>
    <dgm:cxn modelId="{51A57655-5BEE-442D-8004-6B083757D652}" type="presOf" srcId="{B713CE14-D1B5-4FE8-8061-47F17837A8D9}" destId="{1B21E792-BB0D-4FF6-ACA6-BE8BF3BDFA6D}" srcOrd="0" destOrd="0" presId="urn:microsoft.com/office/officeart/2005/8/layout/vList3#2"/>
    <dgm:cxn modelId="{30BC2CF5-B427-4513-BE1B-3B9FAC4B0408}" type="presOf" srcId="{7742C286-AC31-4318-A13C-5FC1F0BE6DCC}" destId="{B8737EB5-1D55-4041-A4DD-9F335651C04E}" srcOrd="0" destOrd="0" presId="urn:microsoft.com/office/officeart/2005/8/layout/vList3#2"/>
    <dgm:cxn modelId="{139CCE90-0530-453E-843B-6D3FFFE01538}" type="presParOf" srcId="{2AED0561-9B80-4D99-A160-FE6B440132B0}" destId="{7F815A41-8F14-4119-91B7-32CABCD2ECD5}" srcOrd="0" destOrd="0" presId="urn:microsoft.com/office/officeart/2005/8/layout/vList3#2"/>
    <dgm:cxn modelId="{B4326267-3B2B-4662-9BB4-7E449AD89408}" type="presParOf" srcId="{7F815A41-8F14-4119-91B7-32CABCD2ECD5}" destId="{660A0165-5EEC-4457-B6C3-44A00E46B876}" srcOrd="0" destOrd="0" presId="urn:microsoft.com/office/officeart/2005/8/layout/vList3#2"/>
    <dgm:cxn modelId="{92E8AC2C-A6E8-4137-B1FB-AC26FF1A4469}" type="presParOf" srcId="{7F815A41-8F14-4119-91B7-32CABCD2ECD5}" destId="{846B9802-FEF2-477A-A643-B6BBCA88CEB9}" srcOrd="1" destOrd="0" presId="urn:microsoft.com/office/officeart/2005/8/layout/vList3#2"/>
    <dgm:cxn modelId="{8E1BD2F1-BC29-4CA9-8C8D-D5A64CF4FA6E}" type="presParOf" srcId="{2AED0561-9B80-4D99-A160-FE6B440132B0}" destId="{27753B2E-C96D-4C84-9F5E-F70294D716CA}" srcOrd="1" destOrd="0" presId="urn:microsoft.com/office/officeart/2005/8/layout/vList3#2"/>
    <dgm:cxn modelId="{A3CE6FC5-54AE-4777-A781-8E5354FE8783}" type="presParOf" srcId="{2AED0561-9B80-4D99-A160-FE6B440132B0}" destId="{5E0F090B-EF4F-4155-9456-AAE12FC53391}" srcOrd="2" destOrd="0" presId="urn:microsoft.com/office/officeart/2005/8/layout/vList3#2"/>
    <dgm:cxn modelId="{6DDA171D-AE49-40A8-A97C-4AFEEB357D68}" type="presParOf" srcId="{5E0F090B-EF4F-4155-9456-AAE12FC53391}" destId="{3FF50082-2277-4A9F-8A83-80215664CDC3}" srcOrd="0" destOrd="0" presId="urn:microsoft.com/office/officeart/2005/8/layout/vList3#2"/>
    <dgm:cxn modelId="{593E6191-DE2F-489A-A1E1-288A52F3DEA3}" type="presParOf" srcId="{5E0F090B-EF4F-4155-9456-AAE12FC53391}" destId="{01352560-FE6D-48F7-AE77-3DF056AF6732}" srcOrd="1" destOrd="0" presId="urn:microsoft.com/office/officeart/2005/8/layout/vList3#2"/>
    <dgm:cxn modelId="{DA497E5E-AC90-4DFC-9EDF-78D3AD742E92}" type="presParOf" srcId="{2AED0561-9B80-4D99-A160-FE6B440132B0}" destId="{3D14E4B1-35FA-4F50-AE1E-4015A0FA9ABB}" srcOrd="3" destOrd="0" presId="urn:microsoft.com/office/officeart/2005/8/layout/vList3#2"/>
    <dgm:cxn modelId="{268F176D-CD44-4A41-9B7F-7F1DEECB6B02}" type="presParOf" srcId="{2AED0561-9B80-4D99-A160-FE6B440132B0}" destId="{62319B78-60BC-4FD4-BB0D-44751D95DB5A}" srcOrd="4" destOrd="0" presId="urn:microsoft.com/office/officeart/2005/8/layout/vList3#2"/>
    <dgm:cxn modelId="{DBB9DE7A-5F5E-4CDC-80EE-DA6AD5E19AC9}" type="presParOf" srcId="{62319B78-60BC-4FD4-BB0D-44751D95DB5A}" destId="{157303A4-66C3-43D9-84FC-3B1331CDAE36}" srcOrd="0" destOrd="0" presId="urn:microsoft.com/office/officeart/2005/8/layout/vList3#2"/>
    <dgm:cxn modelId="{80CF4D0B-507D-4F78-9094-4C56C1187D28}" type="presParOf" srcId="{62319B78-60BC-4FD4-BB0D-44751D95DB5A}" destId="{B8737EB5-1D55-4041-A4DD-9F335651C04E}" srcOrd="1" destOrd="0" presId="urn:microsoft.com/office/officeart/2005/8/layout/vList3#2"/>
    <dgm:cxn modelId="{FD5EED4D-81CA-4426-8169-5E34831E283B}" type="presParOf" srcId="{2AED0561-9B80-4D99-A160-FE6B440132B0}" destId="{68F4A635-D52A-455B-9433-1527C1E85CF2}" srcOrd="5" destOrd="0" presId="urn:microsoft.com/office/officeart/2005/8/layout/vList3#2"/>
    <dgm:cxn modelId="{B29CBAC5-19B9-4686-8A38-AAC1861175F4}" type="presParOf" srcId="{2AED0561-9B80-4D99-A160-FE6B440132B0}" destId="{EF633172-D732-4F01-959E-2B95CBB26AAB}" srcOrd="6" destOrd="0" presId="urn:microsoft.com/office/officeart/2005/8/layout/vList3#2"/>
    <dgm:cxn modelId="{2A1C9F33-C3A1-4502-9709-B2F90BABF420}" type="presParOf" srcId="{EF633172-D732-4F01-959E-2B95CBB26AAB}" destId="{239FCD50-D623-4531-B495-7BADEEC6ECE1}" srcOrd="0" destOrd="0" presId="urn:microsoft.com/office/officeart/2005/8/layout/vList3#2"/>
    <dgm:cxn modelId="{7DBBD130-F3A2-472D-A53F-9BC58EF71A1A}" type="presParOf" srcId="{EF633172-D732-4F01-959E-2B95CBB26AAB}" destId="{1B21E792-BB0D-4FF6-ACA6-BE8BF3BDFA6D}" srcOrd="1" destOrd="0" presId="urn:microsoft.com/office/officeart/2005/8/layout/vList3#2"/>
    <dgm:cxn modelId="{BC20B535-B07C-4DF2-B7BD-16DD83E5D34F}" type="presParOf" srcId="{2AED0561-9B80-4D99-A160-FE6B440132B0}" destId="{C8E0ADBC-9FD8-445D-8FDF-58905BD638D9}" srcOrd="7" destOrd="0" presId="urn:microsoft.com/office/officeart/2005/8/layout/vList3#2"/>
    <dgm:cxn modelId="{230847B6-E44A-4282-A532-DB4C5816D1A6}" type="presParOf" srcId="{2AED0561-9B80-4D99-A160-FE6B440132B0}" destId="{71FC61AD-322E-42E0-889B-C2A99C42B0E1}" srcOrd="8" destOrd="0" presId="urn:microsoft.com/office/officeart/2005/8/layout/vList3#2"/>
    <dgm:cxn modelId="{95530CF1-0572-4BB9-AD68-1B66B4BC45ED}" type="presParOf" srcId="{71FC61AD-322E-42E0-889B-C2A99C42B0E1}" destId="{9A13B8EA-0D28-4CE8-B910-1AC3E96CB2EB}" srcOrd="0" destOrd="0" presId="urn:microsoft.com/office/officeart/2005/8/layout/vList3#2"/>
    <dgm:cxn modelId="{9D255341-FF9A-4B42-BD03-8C57EDAF47AF}" type="presParOf" srcId="{71FC61AD-322E-42E0-889B-C2A99C42B0E1}" destId="{24DFD36F-BEA5-4A1B-8AE8-8C9B6517C5E9}" srcOrd="1" destOrd="0" presId="urn:microsoft.com/office/officeart/2005/8/layout/vList3#2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2A3781-E7BE-4DE1-9D7A-4FBF4AB2714B}" type="doc">
      <dgm:prSet loTypeId="urn:microsoft.com/office/officeart/2005/8/layout/vList3#3" loCatId="list" qsTypeId="urn:microsoft.com/office/officeart/2005/8/quickstyle/simple3" qsCatId="simple" csTypeId="urn:microsoft.com/office/officeart/2005/8/colors/accent1_2" csCatId="accent1" phldr="1"/>
      <dgm:spPr/>
    </dgm:pt>
    <dgm:pt modelId="{D46443CA-1BCB-4BDD-A67F-885396D5DD0B}">
      <dgm:prSet phldrT="[Текст]"/>
      <dgm:spPr/>
      <dgm:t>
        <a:bodyPr/>
        <a:lstStyle/>
        <a:p>
          <a:r>
            <a:rPr lang="ru-RU" dirty="0" smtClean="0"/>
            <a:t>помогает выработке полноценных положений органов </a:t>
          </a:r>
          <a:r>
            <a:rPr lang="ru-RU" dirty="0" err="1" smtClean="0"/>
            <a:t>артик</a:t>
          </a:r>
          <a:r>
            <a:rPr lang="ru-RU" dirty="0" smtClean="0"/>
            <a:t>.  аппарата;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10D0C205-C4A1-410B-9659-367224084A4B}" type="parTrans" cxnId="{28089EF8-3B80-49F4-9B92-B8DB9AFA2D3C}">
      <dgm:prSet/>
      <dgm:spPr/>
      <dgm:t>
        <a:bodyPr/>
        <a:lstStyle/>
        <a:p>
          <a:endParaRPr lang="ru-RU"/>
        </a:p>
      </dgm:t>
    </dgm:pt>
    <dgm:pt modelId="{56FE178A-5F01-4A1D-9F60-527D2DFA3DF5}" type="sibTrans" cxnId="{28089EF8-3B80-49F4-9B92-B8DB9AFA2D3C}">
      <dgm:prSet/>
      <dgm:spPr/>
      <dgm:t>
        <a:bodyPr/>
        <a:lstStyle/>
        <a:p>
          <a:endParaRPr lang="ru-RU"/>
        </a:p>
      </dgm:t>
    </dgm:pt>
    <dgm:pt modelId="{1128F46A-8A5E-4937-A08A-D07533917D28}">
      <dgm:prSet phldrT="[Текст]"/>
      <dgm:spPr/>
      <dgm:t>
        <a:bodyPr/>
        <a:lstStyle/>
        <a:p>
          <a:r>
            <a:rPr lang="ru-RU" dirty="0" smtClean="0"/>
            <a:t>учит объединять простые движения в сложные, необходимые для правильного произнесения звуков;</a:t>
          </a:r>
        </a:p>
        <a:p>
          <a:r>
            <a:rPr lang="ru-RU" dirty="0" smtClean="0"/>
            <a:t> </a:t>
          </a:r>
          <a:endParaRPr lang="ru-RU" dirty="0"/>
        </a:p>
      </dgm:t>
    </dgm:pt>
    <dgm:pt modelId="{42053713-D9B3-4323-A288-24B6F95BAE96}" type="parTrans" cxnId="{38A6A77B-54D2-4C6E-9389-E104207F2ED5}">
      <dgm:prSet/>
      <dgm:spPr/>
      <dgm:t>
        <a:bodyPr/>
        <a:lstStyle/>
        <a:p>
          <a:endParaRPr lang="ru-RU"/>
        </a:p>
      </dgm:t>
    </dgm:pt>
    <dgm:pt modelId="{192EAC2A-E779-4E14-A64F-86326B65DE1D}" type="sibTrans" cxnId="{38A6A77B-54D2-4C6E-9389-E104207F2ED5}">
      <dgm:prSet/>
      <dgm:spPr/>
      <dgm:t>
        <a:bodyPr/>
        <a:lstStyle/>
        <a:p>
          <a:endParaRPr lang="ru-RU"/>
        </a:p>
      </dgm:t>
    </dgm:pt>
    <dgm:pt modelId="{9BDEA62C-C9A0-48F6-A8E4-BBF237B2665C}">
      <dgm:prSet phldrT="[Текст]"/>
      <dgm:spPr/>
      <dgm:t>
        <a:bodyPr/>
        <a:lstStyle/>
        <a:p>
          <a:r>
            <a:rPr lang="ru-RU" dirty="0" smtClean="0"/>
            <a:t>является основой формирования речевых звуков и коррекции нарушений звукопроизношения </a:t>
          </a:r>
        </a:p>
        <a:p>
          <a:endParaRPr lang="ru-RU" dirty="0"/>
        </a:p>
      </dgm:t>
    </dgm:pt>
    <dgm:pt modelId="{443B4091-1380-4E20-BAEA-AA2B8E0BB8D6}" type="parTrans" cxnId="{1364BAB5-EF3C-4EE7-81CE-65E090C2E86D}">
      <dgm:prSet/>
      <dgm:spPr/>
      <dgm:t>
        <a:bodyPr/>
        <a:lstStyle/>
        <a:p>
          <a:endParaRPr lang="ru-RU"/>
        </a:p>
      </dgm:t>
    </dgm:pt>
    <dgm:pt modelId="{C5CA9FD2-622E-4C96-9EF9-353699EF7FCA}" type="sibTrans" cxnId="{1364BAB5-EF3C-4EE7-81CE-65E090C2E86D}">
      <dgm:prSet/>
      <dgm:spPr/>
      <dgm:t>
        <a:bodyPr/>
        <a:lstStyle/>
        <a:p>
          <a:endParaRPr lang="ru-RU"/>
        </a:p>
      </dgm:t>
    </dgm:pt>
    <dgm:pt modelId="{0EEDCC0A-C0EE-43D3-9D0E-FFA6759AD58C}" type="pres">
      <dgm:prSet presAssocID="{F12A3781-E7BE-4DE1-9D7A-4FBF4AB2714B}" presName="linearFlow" presStyleCnt="0">
        <dgm:presLayoutVars>
          <dgm:dir/>
          <dgm:resizeHandles val="exact"/>
        </dgm:presLayoutVars>
      </dgm:prSet>
      <dgm:spPr/>
    </dgm:pt>
    <dgm:pt modelId="{8939CE07-0BDA-480A-A7D6-74DD4939939E}" type="pres">
      <dgm:prSet presAssocID="{D46443CA-1BCB-4BDD-A67F-885396D5DD0B}" presName="composite" presStyleCnt="0"/>
      <dgm:spPr/>
    </dgm:pt>
    <dgm:pt modelId="{750BB9CB-3376-47FC-BFED-5232D9C08A75}" type="pres">
      <dgm:prSet presAssocID="{D46443CA-1BCB-4BDD-A67F-885396D5DD0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45C2B6F2-91E5-4EDD-800E-D53A61D14FFC}" type="pres">
      <dgm:prSet presAssocID="{D46443CA-1BCB-4BDD-A67F-885396D5DD0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68E18-19F6-44CB-981B-90C925030E94}" type="pres">
      <dgm:prSet presAssocID="{56FE178A-5F01-4A1D-9F60-527D2DFA3DF5}" presName="spacing" presStyleCnt="0"/>
      <dgm:spPr/>
    </dgm:pt>
    <dgm:pt modelId="{41399613-7029-4FFB-A7E0-FD4C80EEAB49}" type="pres">
      <dgm:prSet presAssocID="{1128F46A-8A5E-4937-A08A-D07533917D28}" presName="composite" presStyleCnt="0"/>
      <dgm:spPr/>
    </dgm:pt>
    <dgm:pt modelId="{7CD14912-420A-4D32-9D38-F86953525AAC}" type="pres">
      <dgm:prSet presAssocID="{1128F46A-8A5E-4937-A08A-D07533917D28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7AC9B7B1-B36A-4875-AF88-24B2F2047459}" type="pres">
      <dgm:prSet presAssocID="{1128F46A-8A5E-4937-A08A-D07533917D2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D617-9272-4E2D-AF18-6C0C4F11C779}" type="pres">
      <dgm:prSet presAssocID="{192EAC2A-E779-4E14-A64F-86326B65DE1D}" presName="spacing" presStyleCnt="0"/>
      <dgm:spPr/>
    </dgm:pt>
    <dgm:pt modelId="{CC9243A2-4F30-4BF4-A540-997CA8487F51}" type="pres">
      <dgm:prSet presAssocID="{9BDEA62C-C9A0-48F6-A8E4-BBF237B2665C}" presName="composite" presStyleCnt="0"/>
      <dgm:spPr/>
    </dgm:pt>
    <dgm:pt modelId="{E94CDA33-46EA-49F3-8E96-1F148ECA1289}" type="pres">
      <dgm:prSet presAssocID="{9BDEA62C-C9A0-48F6-A8E4-BBF237B2665C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CC652B4-A331-4630-8B71-E688A435ECAC}" type="pres">
      <dgm:prSet presAssocID="{9BDEA62C-C9A0-48F6-A8E4-BBF237B2665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03925-C4DC-498C-9565-647F4EFCA4AC}" type="presOf" srcId="{D46443CA-1BCB-4BDD-A67F-885396D5DD0B}" destId="{45C2B6F2-91E5-4EDD-800E-D53A61D14FFC}" srcOrd="0" destOrd="0" presId="urn:microsoft.com/office/officeart/2005/8/layout/vList3#3"/>
    <dgm:cxn modelId="{FA1D0D6F-F4EC-411A-9E41-F2F1E85FF77D}" type="presOf" srcId="{9BDEA62C-C9A0-48F6-A8E4-BBF237B2665C}" destId="{3CC652B4-A331-4630-8B71-E688A435ECAC}" srcOrd="0" destOrd="0" presId="urn:microsoft.com/office/officeart/2005/8/layout/vList3#3"/>
    <dgm:cxn modelId="{28089EF8-3B80-49F4-9B92-B8DB9AFA2D3C}" srcId="{F12A3781-E7BE-4DE1-9D7A-4FBF4AB2714B}" destId="{D46443CA-1BCB-4BDD-A67F-885396D5DD0B}" srcOrd="0" destOrd="0" parTransId="{10D0C205-C4A1-410B-9659-367224084A4B}" sibTransId="{56FE178A-5F01-4A1D-9F60-527D2DFA3DF5}"/>
    <dgm:cxn modelId="{1364BAB5-EF3C-4EE7-81CE-65E090C2E86D}" srcId="{F12A3781-E7BE-4DE1-9D7A-4FBF4AB2714B}" destId="{9BDEA62C-C9A0-48F6-A8E4-BBF237B2665C}" srcOrd="2" destOrd="0" parTransId="{443B4091-1380-4E20-BAEA-AA2B8E0BB8D6}" sibTransId="{C5CA9FD2-622E-4C96-9EF9-353699EF7FCA}"/>
    <dgm:cxn modelId="{5A076B1F-72AA-4948-A0B7-4C8D313B698A}" type="presOf" srcId="{1128F46A-8A5E-4937-A08A-D07533917D28}" destId="{7AC9B7B1-B36A-4875-AF88-24B2F2047459}" srcOrd="0" destOrd="0" presId="urn:microsoft.com/office/officeart/2005/8/layout/vList3#3"/>
    <dgm:cxn modelId="{38A6A77B-54D2-4C6E-9389-E104207F2ED5}" srcId="{F12A3781-E7BE-4DE1-9D7A-4FBF4AB2714B}" destId="{1128F46A-8A5E-4937-A08A-D07533917D28}" srcOrd="1" destOrd="0" parTransId="{42053713-D9B3-4323-A288-24B6F95BAE96}" sibTransId="{192EAC2A-E779-4E14-A64F-86326B65DE1D}"/>
    <dgm:cxn modelId="{511AA3C2-F8DA-4C52-BDAC-0682B5A12A35}" type="presOf" srcId="{F12A3781-E7BE-4DE1-9D7A-4FBF4AB2714B}" destId="{0EEDCC0A-C0EE-43D3-9D0E-FFA6759AD58C}" srcOrd="0" destOrd="0" presId="urn:microsoft.com/office/officeart/2005/8/layout/vList3#3"/>
    <dgm:cxn modelId="{261998B4-A35B-4224-9935-AE8A00102E86}" type="presParOf" srcId="{0EEDCC0A-C0EE-43D3-9D0E-FFA6759AD58C}" destId="{8939CE07-0BDA-480A-A7D6-74DD4939939E}" srcOrd="0" destOrd="0" presId="urn:microsoft.com/office/officeart/2005/8/layout/vList3#3"/>
    <dgm:cxn modelId="{5C058E50-0645-422E-B675-8BB234AD0420}" type="presParOf" srcId="{8939CE07-0BDA-480A-A7D6-74DD4939939E}" destId="{750BB9CB-3376-47FC-BFED-5232D9C08A75}" srcOrd="0" destOrd="0" presId="urn:microsoft.com/office/officeart/2005/8/layout/vList3#3"/>
    <dgm:cxn modelId="{23380012-4AA4-40D3-82AC-1A1475BD387C}" type="presParOf" srcId="{8939CE07-0BDA-480A-A7D6-74DD4939939E}" destId="{45C2B6F2-91E5-4EDD-800E-D53A61D14FFC}" srcOrd="1" destOrd="0" presId="urn:microsoft.com/office/officeart/2005/8/layout/vList3#3"/>
    <dgm:cxn modelId="{2E8DE06B-24A2-4D26-A65D-05BA8B5ACE39}" type="presParOf" srcId="{0EEDCC0A-C0EE-43D3-9D0E-FFA6759AD58C}" destId="{6DC68E18-19F6-44CB-981B-90C925030E94}" srcOrd="1" destOrd="0" presId="urn:microsoft.com/office/officeart/2005/8/layout/vList3#3"/>
    <dgm:cxn modelId="{D75F4949-4C6B-4AA5-B0D2-46BD1E5327E4}" type="presParOf" srcId="{0EEDCC0A-C0EE-43D3-9D0E-FFA6759AD58C}" destId="{41399613-7029-4FFB-A7E0-FD4C80EEAB49}" srcOrd="2" destOrd="0" presId="urn:microsoft.com/office/officeart/2005/8/layout/vList3#3"/>
    <dgm:cxn modelId="{E171E46F-0481-4DE5-8881-E7DDA58D3947}" type="presParOf" srcId="{41399613-7029-4FFB-A7E0-FD4C80EEAB49}" destId="{7CD14912-420A-4D32-9D38-F86953525AAC}" srcOrd="0" destOrd="0" presId="urn:microsoft.com/office/officeart/2005/8/layout/vList3#3"/>
    <dgm:cxn modelId="{DFD59937-476F-4819-B1C4-17D17C82C0D3}" type="presParOf" srcId="{41399613-7029-4FFB-A7E0-FD4C80EEAB49}" destId="{7AC9B7B1-B36A-4875-AF88-24B2F2047459}" srcOrd="1" destOrd="0" presId="urn:microsoft.com/office/officeart/2005/8/layout/vList3#3"/>
    <dgm:cxn modelId="{A6CF1401-3082-4302-8D83-1E291A395641}" type="presParOf" srcId="{0EEDCC0A-C0EE-43D3-9D0E-FFA6759AD58C}" destId="{CB5BD617-9272-4E2D-AF18-6C0C4F11C779}" srcOrd="3" destOrd="0" presId="urn:microsoft.com/office/officeart/2005/8/layout/vList3#3"/>
    <dgm:cxn modelId="{FE2B8C2C-44BC-4494-9337-43E1E2E2777D}" type="presParOf" srcId="{0EEDCC0A-C0EE-43D3-9D0E-FFA6759AD58C}" destId="{CC9243A2-4F30-4BF4-A540-997CA8487F51}" srcOrd="4" destOrd="0" presId="urn:microsoft.com/office/officeart/2005/8/layout/vList3#3"/>
    <dgm:cxn modelId="{F177C3EA-1783-4D1B-8678-F6FCD71F2392}" type="presParOf" srcId="{CC9243A2-4F30-4BF4-A540-997CA8487F51}" destId="{E94CDA33-46EA-49F3-8E96-1F148ECA1289}" srcOrd="0" destOrd="0" presId="urn:microsoft.com/office/officeart/2005/8/layout/vList3#3"/>
    <dgm:cxn modelId="{CDCEFB1B-04DE-418F-8956-6CF4DABA819A}" type="presParOf" srcId="{CC9243A2-4F30-4BF4-A540-997CA8487F51}" destId="{3CC652B4-A331-4630-8B71-E688A435ECAC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33FA92-03B6-4131-8F02-DCCE4BD06864}" type="doc">
      <dgm:prSet loTypeId="urn:microsoft.com/office/officeart/2005/8/layout/vList3#4" loCatId="list" qsTypeId="urn:microsoft.com/office/officeart/2005/8/quickstyle/simple3" qsCatId="simple" csTypeId="urn:microsoft.com/office/officeart/2005/8/colors/accent3_1" csCatId="accent3" phldr="1"/>
      <dgm:spPr/>
    </dgm:pt>
    <dgm:pt modelId="{4C226996-3BA3-4CD6-8E05-395FE385FA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Дыхательная гимнастика – это энергетическая база для речевой системы.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2D98F5E-3A37-4F5A-93B1-EFF6572965F3}" type="parTrans" cxnId="{D77B4EE2-7D04-4443-8AAA-E97C32877282}">
      <dgm:prSet/>
      <dgm:spPr/>
      <dgm:t>
        <a:bodyPr/>
        <a:lstStyle/>
        <a:p>
          <a:endParaRPr lang="ru-RU"/>
        </a:p>
      </dgm:t>
    </dgm:pt>
    <dgm:pt modelId="{DD1F788F-5B00-4D32-B783-9AFEB04C8573}" type="sibTrans" cxnId="{D77B4EE2-7D04-4443-8AAA-E97C32877282}">
      <dgm:prSet/>
      <dgm:spPr/>
      <dgm:t>
        <a:bodyPr/>
        <a:lstStyle/>
        <a:p>
          <a:endParaRPr lang="ru-RU"/>
        </a:p>
      </dgm:t>
    </dgm:pt>
    <dgm:pt modelId="{848BA40F-1217-46D4-8ADD-4B73B26665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Дыхательные упражнения помогают выработать диафрагмальное дыхание, а также продолжительность, силу и правильное распределение выдоха.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E9BEC81-301B-4856-A6FB-3A36A1DE8D2D}" type="parTrans" cxnId="{8A08FE78-18FE-422B-8246-FAA62FF01B1D}">
      <dgm:prSet/>
      <dgm:spPr/>
      <dgm:t>
        <a:bodyPr/>
        <a:lstStyle/>
        <a:p>
          <a:endParaRPr lang="ru-RU"/>
        </a:p>
      </dgm:t>
    </dgm:pt>
    <dgm:pt modelId="{7F360F81-607B-44AE-B2EE-EAB71F656D0C}" type="sibTrans" cxnId="{8A08FE78-18FE-422B-8246-FAA62FF01B1D}">
      <dgm:prSet/>
      <dgm:spPr/>
      <dgm:t>
        <a:bodyPr/>
        <a:lstStyle/>
        <a:p>
          <a:endParaRPr lang="ru-RU"/>
        </a:p>
      </dgm:t>
    </dgm:pt>
    <dgm:pt modelId="{85BED9DE-C2D7-4A27-BE64-1026F30914A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Ритмичные шумные вдохи и выдохи способствуют насыщению организма кислородом, улучшают обменные процессы,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психо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эмоциональное состояние, выводят из стресса, повышают иммунитет.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F362E2B0-4F29-4BD1-ACA9-369297077A7C}" type="parTrans" cxnId="{F667C6BE-6BD6-4601-9140-1D6C145A66F6}">
      <dgm:prSet/>
      <dgm:spPr/>
      <dgm:t>
        <a:bodyPr/>
        <a:lstStyle/>
        <a:p>
          <a:endParaRPr lang="ru-RU"/>
        </a:p>
      </dgm:t>
    </dgm:pt>
    <dgm:pt modelId="{67907B89-05BB-47E5-962B-87971182F686}" type="sibTrans" cxnId="{F667C6BE-6BD6-4601-9140-1D6C145A66F6}">
      <dgm:prSet/>
      <dgm:spPr/>
      <dgm:t>
        <a:bodyPr/>
        <a:lstStyle/>
        <a:p>
          <a:endParaRPr lang="ru-RU"/>
        </a:p>
      </dgm:t>
    </dgm:pt>
    <dgm:pt modelId="{A620B8DD-D97E-476A-8D8C-1F9A5EBCE2B5}" type="pres">
      <dgm:prSet presAssocID="{5033FA92-03B6-4131-8F02-DCCE4BD06864}" presName="linearFlow" presStyleCnt="0">
        <dgm:presLayoutVars>
          <dgm:dir/>
          <dgm:resizeHandles val="exact"/>
        </dgm:presLayoutVars>
      </dgm:prSet>
      <dgm:spPr/>
    </dgm:pt>
    <dgm:pt modelId="{589C2784-C42A-4870-9053-3CE896F1BBF7}" type="pres">
      <dgm:prSet presAssocID="{4C226996-3BA3-4CD6-8E05-395FE385FAC4}" presName="composite" presStyleCnt="0"/>
      <dgm:spPr/>
    </dgm:pt>
    <dgm:pt modelId="{6035D6A6-83C9-4B7D-AB92-EC307229B379}" type="pres">
      <dgm:prSet presAssocID="{4C226996-3BA3-4CD6-8E05-395FE385FAC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7575E90B-3361-44E8-B582-A30D1D3529EC}" type="pres">
      <dgm:prSet presAssocID="{4C226996-3BA3-4CD6-8E05-395FE385FAC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071C4-9CE2-44C1-8929-CD66DCCC870B}" type="pres">
      <dgm:prSet presAssocID="{DD1F788F-5B00-4D32-B783-9AFEB04C8573}" presName="spacing" presStyleCnt="0"/>
      <dgm:spPr/>
    </dgm:pt>
    <dgm:pt modelId="{E9124C4D-8361-47A7-86D0-1BAC196C9828}" type="pres">
      <dgm:prSet presAssocID="{848BA40F-1217-46D4-8ADD-4B73B2666576}" presName="composite" presStyleCnt="0"/>
      <dgm:spPr/>
    </dgm:pt>
    <dgm:pt modelId="{318B7E34-D488-437E-B80A-58F8CEA4F39A}" type="pres">
      <dgm:prSet presAssocID="{848BA40F-1217-46D4-8ADD-4B73B2666576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9D964ED-8E68-4AD5-9760-1BE31009C045}" type="pres">
      <dgm:prSet presAssocID="{848BA40F-1217-46D4-8ADD-4B73B266657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74B1C-3912-414A-9F7B-1239F7F07F12}" type="pres">
      <dgm:prSet presAssocID="{7F360F81-607B-44AE-B2EE-EAB71F656D0C}" presName="spacing" presStyleCnt="0"/>
      <dgm:spPr/>
    </dgm:pt>
    <dgm:pt modelId="{70699C33-4A07-4122-A79F-DC73DC437470}" type="pres">
      <dgm:prSet presAssocID="{85BED9DE-C2D7-4A27-BE64-1026F30914A8}" presName="composite" presStyleCnt="0"/>
      <dgm:spPr/>
    </dgm:pt>
    <dgm:pt modelId="{FC3753E1-F166-4B69-BD49-068D3D706B7D}" type="pres">
      <dgm:prSet presAssocID="{85BED9DE-C2D7-4A27-BE64-1026F30914A8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99F7FC5-18A8-48E4-9939-EC7FE1FEFB6C}" type="pres">
      <dgm:prSet presAssocID="{85BED9DE-C2D7-4A27-BE64-1026F30914A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C5CA2-4D16-4EA2-B8D4-3D4C40152CAD}" type="presOf" srcId="{5033FA92-03B6-4131-8F02-DCCE4BD06864}" destId="{A620B8DD-D97E-476A-8D8C-1F9A5EBCE2B5}" srcOrd="0" destOrd="0" presId="urn:microsoft.com/office/officeart/2005/8/layout/vList3#4"/>
    <dgm:cxn modelId="{F667C6BE-6BD6-4601-9140-1D6C145A66F6}" srcId="{5033FA92-03B6-4131-8F02-DCCE4BD06864}" destId="{85BED9DE-C2D7-4A27-BE64-1026F30914A8}" srcOrd="2" destOrd="0" parTransId="{F362E2B0-4F29-4BD1-ACA9-369297077A7C}" sibTransId="{67907B89-05BB-47E5-962B-87971182F686}"/>
    <dgm:cxn modelId="{EDB69B3E-655F-434F-BB86-EAAD8CD2BE24}" type="presOf" srcId="{848BA40F-1217-46D4-8ADD-4B73B2666576}" destId="{59D964ED-8E68-4AD5-9760-1BE31009C045}" srcOrd="0" destOrd="0" presId="urn:microsoft.com/office/officeart/2005/8/layout/vList3#4"/>
    <dgm:cxn modelId="{175C0891-4FF9-4C78-8528-1010E7CFA82A}" type="presOf" srcId="{4C226996-3BA3-4CD6-8E05-395FE385FAC4}" destId="{7575E90B-3361-44E8-B582-A30D1D3529EC}" srcOrd="0" destOrd="0" presId="urn:microsoft.com/office/officeart/2005/8/layout/vList3#4"/>
    <dgm:cxn modelId="{8A08FE78-18FE-422B-8246-FAA62FF01B1D}" srcId="{5033FA92-03B6-4131-8F02-DCCE4BD06864}" destId="{848BA40F-1217-46D4-8ADD-4B73B2666576}" srcOrd="1" destOrd="0" parTransId="{8E9BEC81-301B-4856-A6FB-3A36A1DE8D2D}" sibTransId="{7F360F81-607B-44AE-B2EE-EAB71F656D0C}"/>
    <dgm:cxn modelId="{D77B4EE2-7D04-4443-8AAA-E97C32877282}" srcId="{5033FA92-03B6-4131-8F02-DCCE4BD06864}" destId="{4C226996-3BA3-4CD6-8E05-395FE385FAC4}" srcOrd="0" destOrd="0" parTransId="{72D98F5E-3A37-4F5A-93B1-EFF6572965F3}" sibTransId="{DD1F788F-5B00-4D32-B783-9AFEB04C8573}"/>
    <dgm:cxn modelId="{E099D128-52E8-426E-AB5E-16FAE46211BB}" type="presOf" srcId="{85BED9DE-C2D7-4A27-BE64-1026F30914A8}" destId="{699F7FC5-18A8-48E4-9939-EC7FE1FEFB6C}" srcOrd="0" destOrd="0" presId="urn:microsoft.com/office/officeart/2005/8/layout/vList3#4"/>
    <dgm:cxn modelId="{DFC195D4-2761-4ED5-BD0F-429ECA0DA449}" type="presParOf" srcId="{A620B8DD-D97E-476A-8D8C-1F9A5EBCE2B5}" destId="{589C2784-C42A-4870-9053-3CE896F1BBF7}" srcOrd="0" destOrd="0" presId="urn:microsoft.com/office/officeart/2005/8/layout/vList3#4"/>
    <dgm:cxn modelId="{536790C5-AD79-46DE-86A3-A107F7E53A5D}" type="presParOf" srcId="{589C2784-C42A-4870-9053-3CE896F1BBF7}" destId="{6035D6A6-83C9-4B7D-AB92-EC307229B379}" srcOrd="0" destOrd="0" presId="urn:microsoft.com/office/officeart/2005/8/layout/vList3#4"/>
    <dgm:cxn modelId="{C798BC46-E900-41AF-947C-5B03865A8BA5}" type="presParOf" srcId="{589C2784-C42A-4870-9053-3CE896F1BBF7}" destId="{7575E90B-3361-44E8-B582-A30D1D3529EC}" srcOrd="1" destOrd="0" presId="urn:microsoft.com/office/officeart/2005/8/layout/vList3#4"/>
    <dgm:cxn modelId="{78592ABC-49D7-42CD-A150-202A1780A55B}" type="presParOf" srcId="{A620B8DD-D97E-476A-8D8C-1F9A5EBCE2B5}" destId="{091071C4-9CE2-44C1-8929-CD66DCCC870B}" srcOrd="1" destOrd="0" presId="urn:microsoft.com/office/officeart/2005/8/layout/vList3#4"/>
    <dgm:cxn modelId="{6EEDBBAF-3B16-468B-910A-3A878463F7D4}" type="presParOf" srcId="{A620B8DD-D97E-476A-8D8C-1F9A5EBCE2B5}" destId="{E9124C4D-8361-47A7-86D0-1BAC196C9828}" srcOrd="2" destOrd="0" presId="urn:microsoft.com/office/officeart/2005/8/layout/vList3#4"/>
    <dgm:cxn modelId="{5028DE04-0D4D-4DA0-8753-5BC614826D1C}" type="presParOf" srcId="{E9124C4D-8361-47A7-86D0-1BAC196C9828}" destId="{318B7E34-D488-437E-B80A-58F8CEA4F39A}" srcOrd="0" destOrd="0" presId="urn:microsoft.com/office/officeart/2005/8/layout/vList3#4"/>
    <dgm:cxn modelId="{A226C922-A6A5-4048-AC14-50D0916EE8F2}" type="presParOf" srcId="{E9124C4D-8361-47A7-86D0-1BAC196C9828}" destId="{59D964ED-8E68-4AD5-9760-1BE31009C045}" srcOrd="1" destOrd="0" presId="urn:microsoft.com/office/officeart/2005/8/layout/vList3#4"/>
    <dgm:cxn modelId="{4F36F7AF-2E4B-48C2-9545-34824F98DE2C}" type="presParOf" srcId="{A620B8DD-D97E-476A-8D8C-1F9A5EBCE2B5}" destId="{2AD74B1C-3912-414A-9F7B-1239F7F07F12}" srcOrd="3" destOrd="0" presId="urn:microsoft.com/office/officeart/2005/8/layout/vList3#4"/>
    <dgm:cxn modelId="{CF9A535A-0E20-4256-8E59-6C8FFE44F38D}" type="presParOf" srcId="{A620B8DD-D97E-476A-8D8C-1F9A5EBCE2B5}" destId="{70699C33-4A07-4122-A79F-DC73DC437470}" srcOrd="4" destOrd="0" presId="urn:microsoft.com/office/officeart/2005/8/layout/vList3#4"/>
    <dgm:cxn modelId="{D3FD742B-F8E2-4217-AF76-9DD45DD4E813}" type="presParOf" srcId="{70699C33-4A07-4122-A79F-DC73DC437470}" destId="{FC3753E1-F166-4B69-BD49-068D3D706B7D}" srcOrd="0" destOrd="0" presId="urn:microsoft.com/office/officeart/2005/8/layout/vList3#4"/>
    <dgm:cxn modelId="{42333BDE-2A2F-45ED-BA05-CC33D482A429}" type="presParOf" srcId="{70699C33-4A07-4122-A79F-DC73DC437470}" destId="{699F7FC5-18A8-48E4-9939-EC7FE1FEFB6C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3F06B2-7FF7-4E81-A5F4-785E36A3872C}" type="doc">
      <dgm:prSet loTypeId="urn:microsoft.com/office/officeart/2005/8/layout/vList3#5" loCatId="list" qsTypeId="urn:microsoft.com/office/officeart/2005/8/quickstyle/simple3" qsCatId="simple" csTypeId="urn:microsoft.com/office/officeart/2005/8/colors/accent1_2" csCatId="accent1" phldr="1"/>
      <dgm:spPr/>
    </dgm:pt>
    <dgm:pt modelId="{E236A684-3815-4383-A926-0C69D5E07CF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уровня заболеваемости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79B565-5D84-4ACB-9F13-3912E073BC9D}" type="parTrans" cxnId="{DA3B9371-8CC0-45AC-8705-8AE3BCF7BD8F}">
      <dgm:prSet/>
      <dgm:spPr/>
      <dgm:t>
        <a:bodyPr/>
        <a:lstStyle/>
        <a:p>
          <a:endParaRPr lang="ru-RU"/>
        </a:p>
      </dgm:t>
    </dgm:pt>
    <dgm:pt modelId="{AC459B80-3968-4391-8139-5AE56DDC4625}" type="sibTrans" cxnId="{DA3B9371-8CC0-45AC-8705-8AE3BCF7BD8F}">
      <dgm:prSet/>
      <dgm:spPr/>
      <dgm:t>
        <a:bodyPr/>
        <a:lstStyle/>
        <a:p>
          <a:endParaRPr lang="ru-RU"/>
        </a:p>
      </dgm:t>
    </dgm:pt>
    <dgm:pt modelId="{545526E5-1606-42E9-8D96-9A0105CD861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работоспособности, выносливости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54C6E4-95FD-435D-B644-A37374D5C1E9}" type="parTrans" cxnId="{40C1767C-11E2-41F6-8F64-5E04E158EB63}">
      <dgm:prSet/>
      <dgm:spPr/>
      <dgm:t>
        <a:bodyPr/>
        <a:lstStyle/>
        <a:p>
          <a:endParaRPr lang="ru-RU"/>
        </a:p>
      </dgm:t>
    </dgm:pt>
    <dgm:pt modelId="{D310828E-0F9E-4E86-9637-E071AAFAFE68}" type="sibTrans" cxnId="{40C1767C-11E2-41F6-8F64-5E04E158EB63}">
      <dgm:prSet/>
      <dgm:spPr/>
      <dgm:t>
        <a:bodyPr/>
        <a:lstStyle/>
        <a:p>
          <a:endParaRPr lang="ru-RU"/>
        </a:p>
      </dgm:t>
    </dgm:pt>
    <dgm:pt modelId="{27EA2BE3-6C8D-43C6-8493-B14D8EA57979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психических процессов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E86B44-4C2D-4917-A0D2-6DBA7FFD1164}" type="parTrans" cxnId="{D82B72D7-21D8-4549-BFE3-52203DB2A7F8}">
      <dgm:prSet/>
      <dgm:spPr/>
      <dgm:t>
        <a:bodyPr/>
        <a:lstStyle/>
        <a:p>
          <a:endParaRPr lang="ru-RU"/>
        </a:p>
      </dgm:t>
    </dgm:pt>
    <dgm:pt modelId="{FC2D8831-0B4E-4BFA-9143-B403851DE272}" type="sibTrans" cxnId="{D82B72D7-21D8-4549-BFE3-52203DB2A7F8}">
      <dgm:prSet/>
      <dgm:spPr/>
      <dgm:t>
        <a:bodyPr/>
        <a:lstStyle/>
        <a:p>
          <a:endParaRPr lang="ru-RU"/>
        </a:p>
      </dgm:t>
    </dgm:pt>
    <dgm:pt modelId="{B5A780FD-7A5F-4BB8-B252-8B08A9DDBCA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зрения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81EC87-5E48-4C3D-9E81-8A2A763006BE}" type="parTrans" cxnId="{872A82DD-2C3D-4AAC-B31B-9B8616676D57}">
      <dgm:prSet/>
      <dgm:spPr/>
      <dgm:t>
        <a:bodyPr/>
        <a:lstStyle/>
        <a:p>
          <a:endParaRPr lang="ru-RU"/>
        </a:p>
      </dgm:t>
    </dgm:pt>
    <dgm:pt modelId="{88F4EF6B-F1F8-4929-84EF-3D486A7CB725}" type="sibTrans" cxnId="{872A82DD-2C3D-4AAC-B31B-9B8616676D57}">
      <dgm:prSet/>
      <dgm:spPr/>
      <dgm:t>
        <a:bodyPr/>
        <a:lstStyle/>
        <a:p>
          <a:endParaRPr lang="ru-RU"/>
        </a:p>
      </dgm:t>
    </dgm:pt>
    <dgm:pt modelId="{A3E98558-F80B-471D-B4D5-3ECCBEAAFB2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двигательных умений и навыков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4C676F-B0E7-4E78-9BB0-78E37AC3D888}" type="parTrans" cxnId="{87460173-1AA6-4759-8D13-D33A8FF457CF}">
      <dgm:prSet/>
      <dgm:spPr/>
      <dgm:t>
        <a:bodyPr/>
        <a:lstStyle/>
        <a:p>
          <a:endParaRPr lang="ru-RU"/>
        </a:p>
      </dgm:t>
    </dgm:pt>
    <dgm:pt modelId="{12B956E9-2665-4D6C-9874-F64BE1808E7A}" type="sibTrans" cxnId="{87460173-1AA6-4759-8D13-D33A8FF457CF}">
      <dgm:prSet/>
      <dgm:spPr/>
      <dgm:t>
        <a:bodyPr/>
        <a:lstStyle/>
        <a:p>
          <a:endParaRPr lang="ru-RU"/>
        </a:p>
      </dgm:t>
    </dgm:pt>
    <dgm:pt modelId="{A16CE828-8A33-4EA6-9500-3B7CF89E0B3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общей и мелкой моторики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A1BFAE-4D01-47CA-ACB0-1B2B1646EE0D}" type="parTrans" cxnId="{CD65B27E-6600-4E5A-ACD1-48EBB3A2D305}">
      <dgm:prSet/>
      <dgm:spPr/>
      <dgm:t>
        <a:bodyPr/>
        <a:lstStyle/>
        <a:p>
          <a:endParaRPr lang="ru-RU"/>
        </a:p>
      </dgm:t>
    </dgm:pt>
    <dgm:pt modelId="{81CA05C9-2D99-428D-AB09-FA5CA47F4A1D}" type="sibTrans" cxnId="{CD65B27E-6600-4E5A-ACD1-48EBB3A2D305}">
      <dgm:prSet/>
      <dgm:spPr/>
      <dgm:t>
        <a:bodyPr/>
        <a:lstStyle/>
        <a:p>
          <a:endParaRPr lang="ru-RU"/>
        </a:p>
      </dgm:t>
    </dgm:pt>
    <dgm:pt modelId="{7D0DF0E2-113D-4648-AEC2-0B0E7B3C00A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речевой активности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985532-E0BD-4487-839A-00AB54EB2212}" type="parTrans" cxnId="{3EF0D1B3-F08D-4569-9CEF-2A37819391F0}">
      <dgm:prSet/>
      <dgm:spPr/>
      <dgm:t>
        <a:bodyPr/>
        <a:lstStyle/>
        <a:p>
          <a:endParaRPr lang="ru-RU"/>
        </a:p>
      </dgm:t>
    </dgm:pt>
    <dgm:pt modelId="{C5B0116B-C6AF-4AC2-AABA-6AE8EBECC310}" type="sibTrans" cxnId="{3EF0D1B3-F08D-4569-9CEF-2A37819391F0}">
      <dgm:prSet/>
      <dgm:spPr/>
      <dgm:t>
        <a:bodyPr/>
        <a:lstStyle/>
        <a:p>
          <a:endParaRPr lang="ru-RU"/>
        </a:p>
      </dgm:t>
    </dgm:pt>
    <dgm:pt modelId="{4E94380F-A97C-4919-B519-C5283A520749}" type="pres">
      <dgm:prSet presAssocID="{2A3F06B2-7FF7-4E81-A5F4-785E36A3872C}" presName="linearFlow" presStyleCnt="0">
        <dgm:presLayoutVars>
          <dgm:dir/>
          <dgm:resizeHandles val="exact"/>
        </dgm:presLayoutVars>
      </dgm:prSet>
      <dgm:spPr/>
    </dgm:pt>
    <dgm:pt modelId="{7A84E47E-80C2-47F2-B0F4-483DE0F3553B}" type="pres">
      <dgm:prSet presAssocID="{E236A684-3815-4383-A926-0C69D5E07CFB}" presName="composite" presStyleCnt="0"/>
      <dgm:spPr/>
    </dgm:pt>
    <dgm:pt modelId="{63F8916E-20F1-451F-8055-E41F4F8BF579}" type="pres">
      <dgm:prSet presAssocID="{E236A684-3815-4383-A926-0C69D5E07CFB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E9410534-2757-4E0A-B16F-BF4E03D19507}" type="pres">
      <dgm:prSet presAssocID="{E236A684-3815-4383-A926-0C69D5E07CFB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7671-51F4-43CA-8ED1-A351BD6D5961}" type="pres">
      <dgm:prSet presAssocID="{AC459B80-3968-4391-8139-5AE56DDC4625}" presName="spacing" presStyleCnt="0"/>
      <dgm:spPr/>
    </dgm:pt>
    <dgm:pt modelId="{A715380B-40D9-479E-9315-B1A7905259B1}" type="pres">
      <dgm:prSet presAssocID="{545526E5-1606-42E9-8D96-9A0105CD8611}" presName="composite" presStyleCnt="0"/>
      <dgm:spPr/>
    </dgm:pt>
    <dgm:pt modelId="{285CD06A-B17B-438F-9653-FD5B9A2E5672}" type="pres">
      <dgm:prSet presAssocID="{545526E5-1606-42E9-8D96-9A0105CD8611}" presName="imgShp" presStyleLbl="fgImgPlace1" presStyleIdx="1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65069BAB-DBEA-43DA-9557-4826EED88114}" type="pres">
      <dgm:prSet presAssocID="{545526E5-1606-42E9-8D96-9A0105CD8611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9E355-242E-4538-A1AC-4DDCC37CDA19}" type="pres">
      <dgm:prSet presAssocID="{D310828E-0F9E-4E86-9637-E071AAFAFE68}" presName="spacing" presStyleCnt="0"/>
      <dgm:spPr/>
    </dgm:pt>
    <dgm:pt modelId="{3C3E123C-9E0F-4C7B-A81E-8EB54699552A}" type="pres">
      <dgm:prSet presAssocID="{27EA2BE3-6C8D-43C6-8493-B14D8EA57979}" presName="composite" presStyleCnt="0"/>
      <dgm:spPr/>
    </dgm:pt>
    <dgm:pt modelId="{9050BEF7-3C5F-4742-A324-1DEB4FF98E55}" type="pres">
      <dgm:prSet presAssocID="{27EA2BE3-6C8D-43C6-8493-B14D8EA57979}" presName="imgShp" presStyleLbl="fgImgPlace1" presStyleIdx="2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15566227-0C85-451A-BD4A-7231E141FF41}" type="pres">
      <dgm:prSet presAssocID="{27EA2BE3-6C8D-43C6-8493-B14D8EA5797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BA358-5BD7-47A1-8240-59AEFA662BE0}" type="pres">
      <dgm:prSet presAssocID="{FC2D8831-0B4E-4BFA-9143-B403851DE272}" presName="spacing" presStyleCnt="0"/>
      <dgm:spPr/>
    </dgm:pt>
    <dgm:pt modelId="{905AA78A-44C4-4F52-81FF-E1638DCFED50}" type="pres">
      <dgm:prSet presAssocID="{B5A780FD-7A5F-4BB8-B252-8B08A9DDBCA3}" presName="composite" presStyleCnt="0"/>
      <dgm:spPr/>
    </dgm:pt>
    <dgm:pt modelId="{BF72ACE9-13D4-4577-A0CE-17B66F8BFB35}" type="pres">
      <dgm:prSet presAssocID="{B5A780FD-7A5F-4BB8-B252-8B08A9DDBCA3}" presName="imgShp" presStyleLbl="fgImgPlace1" presStyleIdx="3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1FD7E5D4-BF62-461A-B9F9-2A1EE94565D8}" type="pres">
      <dgm:prSet presAssocID="{B5A780FD-7A5F-4BB8-B252-8B08A9DDBCA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9CB1D-FA08-4E43-A10E-D28AE3537C2B}" type="pres">
      <dgm:prSet presAssocID="{88F4EF6B-F1F8-4929-84EF-3D486A7CB725}" presName="spacing" presStyleCnt="0"/>
      <dgm:spPr/>
    </dgm:pt>
    <dgm:pt modelId="{4DE15AAF-0F03-4E35-8B6A-9FEFA187F0EB}" type="pres">
      <dgm:prSet presAssocID="{A3E98558-F80B-471D-B4D5-3ECCBEAAFB22}" presName="composite" presStyleCnt="0"/>
      <dgm:spPr/>
    </dgm:pt>
    <dgm:pt modelId="{A08371FB-693A-436F-AA52-10C456A54F20}" type="pres">
      <dgm:prSet presAssocID="{A3E98558-F80B-471D-B4D5-3ECCBEAAFB22}" presName="imgShp" presStyleLbl="fgImgPlace1" presStyleIdx="4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CB4EC66F-37C8-44CB-9EA6-D63991A4532F}" type="pres">
      <dgm:prSet presAssocID="{A3E98558-F80B-471D-B4D5-3ECCBEAAFB2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1C4BC-DE5D-43C6-A657-0C3AAE989761}" type="pres">
      <dgm:prSet presAssocID="{12B956E9-2665-4D6C-9874-F64BE1808E7A}" presName="spacing" presStyleCnt="0"/>
      <dgm:spPr/>
    </dgm:pt>
    <dgm:pt modelId="{8769F66B-CF44-43A6-B597-5734D9155122}" type="pres">
      <dgm:prSet presAssocID="{A16CE828-8A33-4EA6-9500-3B7CF89E0B32}" presName="composite" presStyleCnt="0"/>
      <dgm:spPr/>
    </dgm:pt>
    <dgm:pt modelId="{B0157F03-8332-4699-9762-01B7A89CFC12}" type="pres">
      <dgm:prSet presAssocID="{A16CE828-8A33-4EA6-9500-3B7CF89E0B32}" presName="imgShp" presStyleLbl="fgImgPlace1" presStyleIdx="5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1671B5DD-C852-42F6-8DB8-C308A304853A}" type="pres">
      <dgm:prSet presAssocID="{A16CE828-8A33-4EA6-9500-3B7CF89E0B32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492D5-C442-4BC1-8882-3A61B7B21C7B}" type="pres">
      <dgm:prSet presAssocID="{81CA05C9-2D99-428D-AB09-FA5CA47F4A1D}" presName="spacing" presStyleCnt="0"/>
      <dgm:spPr/>
    </dgm:pt>
    <dgm:pt modelId="{B572FBFB-765A-4ED6-A63E-108B64D0DE75}" type="pres">
      <dgm:prSet presAssocID="{7D0DF0E2-113D-4648-AEC2-0B0E7B3C00A5}" presName="composite" presStyleCnt="0"/>
      <dgm:spPr/>
    </dgm:pt>
    <dgm:pt modelId="{32A6A94D-02D6-4780-882F-5F6EC86825ED}" type="pres">
      <dgm:prSet presAssocID="{7D0DF0E2-113D-4648-AEC2-0B0E7B3C00A5}" presName="imgShp" presStyleLbl="fgImgPlace1" presStyleIdx="6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D3429EDC-06EA-4FF3-B89C-033E4F7D52BB}" type="pres">
      <dgm:prSet presAssocID="{7D0DF0E2-113D-4648-AEC2-0B0E7B3C00A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68A02-0B73-48B1-82E9-BD507E828EF2}" type="presOf" srcId="{545526E5-1606-42E9-8D96-9A0105CD8611}" destId="{65069BAB-DBEA-43DA-9557-4826EED88114}" srcOrd="0" destOrd="0" presId="urn:microsoft.com/office/officeart/2005/8/layout/vList3#5"/>
    <dgm:cxn modelId="{DA3B9371-8CC0-45AC-8705-8AE3BCF7BD8F}" srcId="{2A3F06B2-7FF7-4E81-A5F4-785E36A3872C}" destId="{E236A684-3815-4383-A926-0C69D5E07CFB}" srcOrd="0" destOrd="0" parTransId="{3B79B565-5D84-4ACB-9F13-3912E073BC9D}" sibTransId="{AC459B80-3968-4391-8139-5AE56DDC4625}"/>
    <dgm:cxn modelId="{09601DC7-EBFF-4D2D-82D6-F0BA6E4C918E}" type="presOf" srcId="{27EA2BE3-6C8D-43C6-8493-B14D8EA57979}" destId="{15566227-0C85-451A-BD4A-7231E141FF41}" srcOrd="0" destOrd="0" presId="urn:microsoft.com/office/officeart/2005/8/layout/vList3#5"/>
    <dgm:cxn modelId="{9DC715B7-9539-4A13-9CE3-59C8745A3A32}" type="presOf" srcId="{7D0DF0E2-113D-4648-AEC2-0B0E7B3C00A5}" destId="{D3429EDC-06EA-4FF3-B89C-033E4F7D52BB}" srcOrd="0" destOrd="0" presId="urn:microsoft.com/office/officeart/2005/8/layout/vList3#5"/>
    <dgm:cxn modelId="{40C1767C-11E2-41F6-8F64-5E04E158EB63}" srcId="{2A3F06B2-7FF7-4E81-A5F4-785E36A3872C}" destId="{545526E5-1606-42E9-8D96-9A0105CD8611}" srcOrd="1" destOrd="0" parTransId="{5E54C6E4-95FD-435D-B644-A37374D5C1E9}" sibTransId="{D310828E-0F9E-4E86-9637-E071AAFAFE68}"/>
    <dgm:cxn modelId="{872A82DD-2C3D-4AAC-B31B-9B8616676D57}" srcId="{2A3F06B2-7FF7-4E81-A5F4-785E36A3872C}" destId="{B5A780FD-7A5F-4BB8-B252-8B08A9DDBCA3}" srcOrd="3" destOrd="0" parTransId="{7A81EC87-5E48-4C3D-9E81-8A2A763006BE}" sibTransId="{88F4EF6B-F1F8-4929-84EF-3D486A7CB725}"/>
    <dgm:cxn modelId="{7798FA6D-545D-43F9-B615-09600EDD4F04}" type="presOf" srcId="{E236A684-3815-4383-A926-0C69D5E07CFB}" destId="{E9410534-2757-4E0A-B16F-BF4E03D19507}" srcOrd="0" destOrd="0" presId="urn:microsoft.com/office/officeart/2005/8/layout/vList3#5"/>
    <dgm:cxn modelId="{CE623546-6DFF-430C-A9A3-6D3E0D4593F4}" type="presOf" srcId="{2A3F06B2-7FF7-4E81-A5F4-785E36A3872C}" destId="{4E94380F-A97C-4919-B519-C5283A520749}" srcOrd="0" destOrd="0" presId="urn:microsoft.com/office/officeart/2005/8/layout/vList3#5"/>
    <dgm:cxn modelId="{3EF0D1B3-F08D-4569-9CEF-2A37819391F0}" srcId="{2A3F06B2-7FF7-4E81-A5F4-785E36A3872C}" destId="{7D0DF0E2-113D-4648-AEC2-0B0E7B3C00A5}" srcOrd="6" destOrd="0" parTransId="{32985532-E0BD-4487-839A-00AB54EB2212}" sibTransId="{C5B0116B-C6AF-4AC2-AABA-6AE8EBECC310}"/>
    <dgm:cxn modelId="{CD65B27E-6600-4E5A-ACD1-48EBB3A2D305}" srcId="{2A3F06B2-7FF7-4E81-A5F4-785E36A3872C}" destId="{A16CE828-8A33-4EA6-9500-3B7CF89E0B32}" srcOrd="5" destOrd="0" parTransId="{B4A1BFAE-4D01-47CA-ACB0-1B2B1646EE0D}" sibTransId="{81CA05C9-2D99-428D-AB09-FA5CA47F4A1D}"/>
    <dgm:cxn modelId="{7161C0F1-39A3-4FF3-BB59-CD826DD1C4EC}" type="presOf" srcId="{A16CE828-8A33-4EA6-9500-3B7CF89E0B32}" destId="{1671B5DD-C852-42F6-8DB8-C308A304853A}" srcOrd="0" destOrd="0" presId="urn:microsoft.com/office/officeart/2005/8/layout/vList3#5"/>
    <dgm:cxn modelId="{3ADE5434-0A28-4785-B1F3-CC98DB1702F5}" type="presOf" srcId="{B5A780FD-7A5F-4BB8-B252-8B08A9DDBCA3}" destId="{1FD7E5D4-BF62-461A-B9F9-2A1EE94565D8}" srcOrd="0" destOrd="0" presId="urn:microsoft.com/office/officeart/2005/8/layout/vList3#5"/>
    <dgm:cxn modelId="{4688F2FC-A0F8-49EF-9411-757FA5F822BD}" type="presOf" srcId="{A3E98558-F80B-471D-B4D5-3ECCBEAAFB22}" destId="{CB4EC66F-37C8-44CB-9EA6-D63991A4532F}" srcOrd="0" destOrd="0" presId="urn:microsoft.com/office/officeart/2005/8/layout/vList3#5"/>
    <dgm:cxn modelId="{D82B72D7-21D8-4549-BFE3-52203DB2A7F8}" srcId="{2A3F06B2-7FF7-4E81-A5F4-785E36A3872C}" destId="{27EA2BE3-6C8D-43C6-8493-B14D8EA57979}" srcOrd="2" destOrd="0" parTransId="{59E86B44-4C2D-4917-A0D2-6DBA7FFD1164}" sibTransId="{FC2D8831-0B4E-4BFA-9143-B403851DE272}"/>
    <dgm:cxn modelId="{87460173-1AA6-4759-8D13-D33A8FF457CF}" srcId="{2A3F06B2-7FF7-4E81-A5F4-785E36A3872C}" destId="{A3E98558-F80B-471D-B4D5-3ECCBEAAFB22}" srcOrd="4" destOrd="0" parTransId="{B84C676F-B0E7-4E78-9BB0-78E37AC3D888}" sibTransId="{12B956E9-2665-4D6C-9874-F64BE1808E7A}"/>
    <dgm:cxn modelId="{E979CD25-1923-4351-B135-5A9DD4EDFD66}" type="presParOf" srcId="{4E94380F-A97C-4919-B519-C5283A520749}" destId="{7A84E47E-80C2-47F2-B0F4-483DE0F3553B}" srcOrd="0" destOrd="0" presId="urn:microsoft.com/office/officeart/2005/8/layout/vList3#5"/>
    <dgm:cxn modelId="{A674C69C-92A8-423C-8CAB-C37F6BEF117D}" type="presParOf" srcId="{7A84E47E-80C2-47F2-B0F4-483DE0F3553B}" destId="{63F8916E-20F1-451F-8055-E41F4F8BF579}" srcOrd="0" destOrd="0" presId="urn:microsoft.com/office/officeart/2005/8/layout/vList3#5"/>
    <dgm:cxn modelId="{057FFCCA-84A8-4FC0-9D77-B72C14299C97}" type="presParOf" srcId="{7A84E47E-80C2-47F2-B0F4-483DE0F3553B}" destId="{E9410534-2757-4E0A-B16F-BF4E03D19507}" srcOrd="1" destOrd="0" presId="urn:microsoft.com/office/officeart/2005/8/layout/vList3#5"/>
    <dgm:cxn modelId="{F1610BA7-0316-4034-8685-441A981F8208}" type="presParOf" srcId="{4E94380F-A97C-4919-B519-C5283A520749}" destId="{D40F7671-51F4-43CA-8ED1-A351BD6D5961}" srcOrd="1" destOrd="0" presId="urn:microsoft.com/office/officeart/2005/8/layout/vList3#5"/>
    <dgm:cxn modelId="{F08F9007-06AB-495D-8076-EAD35CC49897}" type="presParOf" srcId="{4E94380F-A97C-4919-B519-C5283A520749}" destId="{A715380B-40D9-479E-9315-B1A7905259B1}" srcOrd="2" destOrd="0" presId="urn:microsoft.com/office/officeart/2005/8/layout/vList3#5"/>
    <dgm:cxn modelId="{023BA52E-186D-4E45-AFA9-1A7EB1897D22}" type="presParOf" srcId="{A715380B-40D9-479E-9315-B1A7905259B1}" destId="{285CD06A-B17B-438F-9653-FD5B9A2E5672}" srcOrd="0" destOrd="0" presId="urn:microsoft.com/office/officeart/2005/8/layout/vList3#5"/>
    <dgm:cxn modelId="{26179BAC-4E4A-40CA-9342-FA833CFA8F07}" type="presParOf" srcId="{A715380B-40D9-479E-9315-B1A7905259B1}" destId="{65069BAB-DBEA-43DA-9557-4826EED88114}" srcOrd="1" destOrd="0" presId="urn:microsoft.com/office/officeart/2005/8/layout/vList3#5"/>
    <dgm:cxn modelId="{59DBE7E1-201B-4054-B1B0-C54771595D24}" type="presParOf" srcId="{4E94380F-A97C-4919-B519-C5283A520749}" destId="{E559E355-242E-4538-A1AC-4DDCC37CDA19}" srcOrd="3" destOrd="0" presId="urn:microsoft.com/office/officeart/2005/8/layout/vList3#5"/>
    <dgm:cxn modelId="{3412276E-28FF-4DEB-A540-7BEEFFE7D8C5}" type="presParOf" srcId="{4E94380F-A97C-4919-B519-C5283A520749}" destId="{3C3E123C-9E0F-4C7B-A81E-8EB54699552A}" srcOrd="4" destOrd="0" presId="urn:microsoft.com/office/officeart/2005/8/layout/vList3#5"/>
    <dgm:cxn modelId="{DFB692E5-2D4F-4133-B9D3-D8DF65DDEB23}" type="presParOf" srcId="{3C3E123C-9E0F-4C7B-A81E-8EB54699552A}" destId="{9050BEF7-3C5F-4742-A324-1DEB4FF98E55}" srcOrd="0" destOrd="0" presId="urn:microsoft.com/office/officeart/2005/8/layout/vList3#5"/>
    <dgm:cxn modelId="{12DCB87B-33CA-4499-A0E6-C3F777271BAF}" type="presParOf" srcId="{3C3E123C-9E0F-4C7B-A81E-8EB54699552A}" destId="{15566227-0C85-451A-BD4A-7231E141FF41}" srcOrd="1" destOrd="0" presId="urn:microsoft.com/office/officeart/2005/8/layout/vList3#5"/>
    <dgm:cxn modelId="{CE39EB4E-3628-4848-87B5-2AB820E971B9}" type="presParOf" srcId="{4E94380F-A97C-4919-B519-C5283A520749}" destId="{F73BA358-5BD7-47A1-8240-59AEFA662BE0}" srcOrd="5" destOrd="0" presId="urn:microsoft.com/office/officeart/2005/8/layout/vList3#5"/>
    <dgm:cxn modelId="{47571716-13B8-4001-B127-3303E8FF0A3F}" type="presParOf" srcId="{4E94380F-A97C-4919-B519-C5283A520749}" destId="{905AA78A-44C4-4F52-81FF-E1638DCFED50}" srcOrd="6" destOrd="0" presId="urn:microsoft.com/office/officeart/2005/8/layout/vList3#5"/>
    <dgm:cxn modelId="{37BE528A-7521-4C18-A61D-A76367154042}" type="presParOf" srcId="{905AA78A-44C4-4F52-81FF-E1638DCFED50}" destId="{BF72ACE9-13D4-4577-A0CE-17B66F8BFB35}" srcOrd="0" destOrd="0" presId="urn:microsoft.com/office/officeart/2005/8/layout/vList3#5"/>
    <dgm:cxn modelId="{7A69FB34-4F8C-42DF-AD0F-C28EECD8DD87}" type="presParOf" srcId="{905AA78A-44C4-4F52-81FF-E1638DCFED50}" destId="{1FD7E5D4-BF62-461A-B9F9-2A1EE94565D8}" srcOrd="1" destOrd="0" presId="urn:microsoft.com/office/officeart/2005/8/layout/vList3#5"/>
    <dgm:cxn modelId="{8D0721F4-0666-4901-B342-321F06FE87CA}" type="presParOf" srcId="{4E94380F-A97C-4919-B519-C5283A520749}" destId="{0159CB1D-FA08-4E43-A10E-D28AE3537C2B}" srcOrd="7" destOrd="0" presId="urn:microsoft.com/office/officeart/2005/8/layout/vList3#5"/>
    <dgm:cxn modelId="{9ED27369-3CF2-4750-BCFC-1CB8B52BC7B8}" type="presParOf" srcId="{4E94380F-A97C-4919-B519-C5283A520749}" destId="{4DE15AAF-0F03-4E35-8B6A-9FEFA187F0EB}" srcOrd="8" destOrd="0" presId="urn:microsoft.com/office/officeart/2005/8/layout/vList3#5"/>
    <dgm:cxn modelId="{A8EB90C7-1C39-42B3-A89F-C2FB6A0FC172}" type="presParOf" srcId="{4DE15AAF-0F03-4E35-8B6A-9FEFA187F0EB}" destId="{A08371FB-693A-436F-AA52-10C456A54F20}" srcOrd="0" destOrd="0" presId="urn:microsoft.com/office/officeart/2005/8/layout/vList3#5"/>
    <dgm:cxn modelId="{7065A6D0-CD5A-4ABC-9B17-B5E4CE4B19DA}" type="presParOf" srcId="{4DE15AAF-0F03-4E35-8B6A-9FEFA187F0EB}" destId="{CB4EC66F-37C8-44CB-9EA6-D63991A4532F}" srcOrd="1" destOrd="0" presId="urn:microsoft.com/office/officeart/2005/8/layout/vList3#5"/>
    <dgm:cxn modelId="{E9D45E73-4344-41C8-A5D3-C61C9868C480}" type="presParOf" srcId="{4E94380F-A97C-4919-B519-C5283A520749}" destId="{3531C4BC-DE5D-43C6-A657-0C3AAE989761}" srcOrd="9" destOrd="0" presId="urn:microsoft.com/office/officeart/2005/8/layout/vList3#5"/>
    <dgm:cxn modelId="{BE444AFD-674F-405C-8882-22C0A4AFE281}" type="presParOf" srcId="{4E94380F-A97C-4919-B519-C5283A520749}" destId="{8769F66B-CF44-43A6-B597-5734D9155122}" srcOrd="10" destOrd="0" presId="urn:microsoft.com/office/officeart/2005/8/layout/vList3#5"/>
    <dgm:cxn modelId="{B3AFCB36-807F-4881-B593-B1163E9593E4}" type="presParOf" srcId="{8769F66B-CF44-43A6-B597-5734D9155122}" destId="{B0157F03-8332-4699-9762-01B7A89CFC12}" srcOrd="0" destOrd="0" presId="urn:microsoft.com/office/officeart/2005/8/layout/vList3#5"/>
    <dgm:cxn modelId="{9BE3ABB7-A28D-4AB7-A119-0E446A078EED}" type="presParOf" srcId="{8769F66B-CF44-43A6-B597-5734D9155122}" destId="{1671B5DD-C852-42F6-8DB8-C308A304853A}" srcOrd="1" destOrd="0" presId="urn:microsoft.com/office/officeart/2005/8/layout/vList3#5"/>
    <dgm:cxn modelId="{5833858B-84B0-48DB-88A6-700E3C039732}" type="presParOf" srcId="{4E94380F-A97C-4919-B519-C5283A520749}" destId="{29F492D5-C442-4BC1-8882-3A61B7B21C7B}" srcOrd="11" destOrd="0" presId="urn:microsoft.com/office/officeart/2005/8/layout/vList3#5"/>
    <dgm:cxn modelId="{142E0EBF-D15C-4287-B0A2-0B154DF66589}" type="presParOf" srcId="{4E94380F-A97C-4919-B519-C5283A520749}" destId="{B572FBFB-765A-4ED6-A63E-108B64D0DE75}" srcOrd="12" destOrd="0" presId="urn:microsoft.com/office/officeart/2005/8/layout/vList3#5"/>
    <dgm:cxn modelId="{20653D4A-A4D5-42B2-9B86-AD0E69D8AFFF}" type="presParOf" srcId="{B572FBFB-765A-4ED6-A63E-108B64D0DE75}" destId="{32A6A94D-02D6-4780-882F-5F6EC86825ED}" srcOrd="0" destOrd="0" presId="urn:microsoft.com/office/officeart/2005/8/layout/vList3#5"/>
    <dgm:cxn modelId="{104A054C-E0C6-4563-86C6-6AA6DD878B02}" type="presParOf" srcId="{B572FBFB-765A-4ED6-A63E-108B64D0DE75}" destId="{D3429EDC-06EA-4FF3-B89C-033E4F7D52BB}" srcOrd="1" destOrd="0" presId="urn:microsoft.com/office/officeart/2005/8/layout/vList3#5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3CC55-1481-413B-B08B-E75A6B604BC7}">
      <dsp:nvSpPr>
        <dsp:cNvPr id="0" name=""/>
        <dsp:cNvSpPr/>
      </dsp:nvSpPr>
      <dsp:spPr>
        <a:xfrm>
          <a:off x="1592387" y="2570468"/>
          <a:ext cx="396098" cy="2266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049" y="0"/>
              </a:lnTo>
              <a:lnTo>
                <a:pt x="198049" y="2266668"/>
              </a:lnTo>
              <a:lnTo>
                <a:pt x="396098" y="2266668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32911" y="3646276"/>
        <a:ext cx="115050" cy="115050"/>
      </dsp:txXfrm>
    </dsp:sp>
    <dsp:sp modelId="{52DD981B-1476-49B0-B5E2-EF4E5A6CA467}">
      <dsp:nvSpPr>
        <dsp:cNvPr id="0" name=""/>
        <dsp:cNvSpPr/>
      </dsp:nvSpPr>
      <dsp:spPr>
        <a:xfrm>
          <a:off x="1592387" y="2570468"/>
          <a:ext cx="396098" cy="1511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049" y="0"/>
              </a:lnTo>
              <a:lnTo>
                <a:pt x="198049" y="1511907"/>
              </a:lnTo>
              <a:lnTo>
                <a:pt x="396098" y="1511907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51363" y="3287348"/>
        <a:ext cx="78146" cy="78146"/>
      </dsp:txXfrm>
    </dsp:sp>
    <dsp:sp modelId="{21611F69-F681-423F-ADB4-205E9D7CDF46}">
      <dsp:nvSpPr>
        <dsp:cNvPr id="0" name=""/>
        <dsp:cNvSpPr/>
      </dsp:nvSpPr>
      <dsp:spPr>
        <a:xfrm>
          <a:off x="1592387" y="2570468"/>
          <a:ext cx="396098" cy="757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049" y="0"/>
              </a:lnTo>
              <a:lnTo>
                <a:pt x="198049" y="757146"/>
              </a:lnTo>
              <a:lnTo>
                <a:pt x="396098" y="757146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9074" y="2927678"/>
        <a:ext cx="42724" cy="42724"/>
      </dsp:txXfrm>
    </dsp:sp>
    <dsp:sp modelId="{0E2EFE22-B4D3-4476-8564-EACD4FD63997}">
      <dsp:nvSpPr>
        <dsp:cNvPr id="0" name=""/>
        <dsp:cNvSpPr/>
      </dsp:nvSpPr>
      <dsp:spPr>
        <a:xfrm>
          <a:off x="1592387" y="2514024"/>
          <a:ext cx="445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443"/>
              </a:moveTo>
              <a:lnTo>
                <a:pt x="222904" y="56443"/>
              </a:lnTo>
              <a:lnTo>
                <a:pt x="222904" y="45720"/>
              </a:lnTo>
              <a:lnTo>
                <a:pt x="445809" y="4572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4143" y="2548595"/>
        <a:ext cx="22296" cy="22296"/>
      </dsp:txXfrm>
    </dsp:sp>
    <dsp:sp modelId="{01B17A43-CA33-43A0-AC69-940752F63BF2}">
      <dsp:nvSpPr>
        <dsp:cNvPr id="0" name=""/>
        <dsp:cNvSpPr/>
      </dsp:nvSpPr>
      <dsp:spPr>
        <a:xfrm>
          <a:off x="1592387" y="1818091"/>
          <a:ext cx="396098" cy="752376"/>
        </a:xfrm>
        <a:custGeom>
          <a:avLst/>
          <a:gdLst/>
          <a:ahLst/>
          <a:cxnLst/>
          <a:rect l="0" t="0" r="0" b="0"/>
          <a:pathLst>
            <a:path>
              <a:moveTo>
                <a:pt x="0" y="752376"/>
              </a:moveTo>
              <a:lnTo>
                <a:pt x="198049" y="752376"/>
              </a:lnTo>
              <a:lnTo>
                <a:pt x="198049" y="0"/>
              </a:lnTo>
              <a:lnTo>
                <a:pt x="396098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9179" y="2173023"/>
        <a:ext cx="42513" cy="42513"/>
      </dsp:txXfrm>
    </dsp:sp>
    <dsp:sp modelId="{B176B9F2-3C1D-4462-91CE-1550F3E818F5}">
      <dsp:nvSpPr>
        <dsp:cNvPr id="0" name=""/>
        <dsp:cNvSpPr/>
      </dsp:nvSpPr>
      <dsp:spPr>
        <a:xfrm>
          <a:off x="1592387" y="1063330"/>
          <a:ext cx="396098" cy="1507137"/>
        </a:xfrm>
        <a:custGeom>
          <a:avLst/>
          <a:gdLst/>
          <a:ahLst/>
          <a:cxnLst/>
          <a:rect l="0" t="0" r="0" b="0"/>
          <a:pathLst>
            <a:path>
              <a:moveTo>
                <a:pt x="0" y="1507137"/>
              </a:moveTo>
              <a:lnTo>
                <a:pt x="198049" y="1507137"/>
              </a:lnTo>
              <a:lnTo>
                <a:pt x="198049" y="0"/>
              </a:lnTo>
              <a:lnTo>
                <a:pt x="396098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51478" y="1777941"/>
        <a:ext cx="77915" cy="77915"/>
      </dsp:txXfrm>
    </dsp:sp>
    <dsp:sp modelId="{11E1D94A-EB82-43F3-9120-D76FCA69DA4A}">
      <dsp:nvSpPr>
        <dsp:cNvPr id="0" name=""/>
        <dsp:cNvSpPr/>
      </dsp:nvSpPr>
      <dsp:spPr>
        <a:xfrm>
          <a:off x="1592387" y="306184"/>
          <a:ext cx="396098" cy="2264283"/>
        </a:xfrm>
        <a:custGeom>
          <a:avLst/>
          <a:gdLst/>
          <a:ahLst/>
          <a:cxnLst/>
          <a:rect l="0" t="0" r="0" b="0"/>
          <a:pathLst>
            <a:path>
              <a:moveTo>
                <a:pt x="0" y="2264283"/>
              </a:moveTo>
              <a:lnTo>
                <a:pt x="198049" y="2264283"/>
              </a:lnTo>
              <a:lnTo>
                <a:pt x="198049" y="0"/>
              </a:lnTo>
              <a:lnTo>
                <a:pt x="396098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32969" y="1380859"/>
        <a:ext cx="114933" cy="114933"/>
      </dsp:txXfrm>
    </dsp:sp>
    <dsp:sp modelId="{1746D379-E6C5-4BD5-8297-12E949840413}">
      <dsp:nvSpPr>
        <dsp:cNvPr id="0" name=""/>
        <dsp:cNvSpPr/>
      </dsp:nvSpPr>
      <dsp:spPr>
        <a:xfrm rot="16200000">
          <a:off x="-298488" y="2268563"/>
          <a:ext cx="3177941" cy="60380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Задачи</a:t>
          </a:r>
          <a:endParaRPr lang="ru-RU" sz="3900" kern="1200" dirty="0">
            <a:solidFill>
              <a:schemeClr val="tx1"/>
            </a:solidFill>
          </a:endParaRPr>
        </a:p>
      </dsp:txBody>
      <dsp:txXfrm rot="16200000">
        <a:off x="-298488" y="2268563"/>
        <a:ext cx="3177941" cy="603808"/>
      </dsp:txXfrm>
    </dsp:sp>
    <dsp:sp modelId="{A5928E4A-B27E-4D62-9C99-5B3F442DE5DB}">
      <dsp:nvSpPr>
        <dsp:cNvPr id="0" name=""/>
        <dsp:cNvSpPr/>
      </dsp:nvSpPr>
      <dsp:spPr>
        <a:xfrm>
          <a:off x="1988485" y="1894"/>
          <a:ext cx="4150757" cy="60857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речевой активности;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88485" y="1894"/>
        <a:ext cx="4150757" cy="608579"/>
      </dsp:txXfrm>
    </dsp:sp>
    <dsp:sp modelId="{AD745D58-AA3F-4E50-A9AD-BCA7373CCB48}">
      <dsp:nvSpPr>
        <dsp:cNvPr id="0" name=""/>
        <dsp:cNvSpPr/>
      </dsp:nvSpPr>
      <dsp:spPr>
        <a:xfrm>
          <a:off x="1988485" y="761426"/>
          <a:ext cx="4151728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активизация познавательных интересов;</a:t>
          </a:r>
        </a:p>
      </dsp:txBody>
      <dsp:txXfrm>
        <a:off x="1988485" y="761426"/>
        <a:ext cx="4151728" cy="603808"/>
      </dsp:txXfrm>
    </dsp:sp>
    <dsp:sp modelId="{13A3713C-6FDC-457F-991A-B23882A264F5}">
      <dsp:nvSpPr>
        <dsp:cNvPr id="0" name=""/>
        <dsp:cNvSpPr/>
      </dsp:nvSpPr>
      <dsp:spPr>
        <a:xfrm>
          <a:off x="1988485" y="1516187"/>
          <a:ext cx="4151728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охрана нервной системы, снятие психического и нервного напряжения;</a:t>
          </a:r>
        </a:p>
      </dsp:txBody>
      <dsp:txXfrm>
        <a:off x="1988485" y="1516187"/>
        <a:ext cx="4151728" cy="603808"/>
      </dsp:txXfrm>
    </dsp:sp>
    <dsp:sp modelId="{2293B41E-B0A7-48E3-88B0-74803EB6C839}">
      <dsp:nvSpPr>
        <dsp:cNvPr id="0" name=""/>
        <dsp:cNvSpPr/>
      </dsp:nvSpPr>
      <dsp:spPr>
        <a:xfrm>
          <a:off x="2038196" y="2257839"/>
          <a:ext cx="4089718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резервов дыхательной системы ;</a:t>
          </a:r>
        </a:p>
      </dsp:txBody>
      <dsp:txXfrm>
        <a:off x="2038196" y="2257839"/>
        <a:ext cx="4089718" cy="603808"/>
      </dsp:txXfrm>
    </dsp:sp>
    <dsp:sp modelId="{56D0D941-F594-4737-A2CB-F3A98676709F}">
      <dsp:nvSpPr>
        <dsp:cNvPr id="0" name=""/>
        <dsp:cNvSpPr/>
      </dsp:nvSpPr>
      <dsp:spPr>
        <a:xfrm>
          <a:off x="1988485" y="3025709"/>
          <a:ext cx="4128080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профилактика нарушения зрения;</a:t>
          </a:r>
        </a:p>
      </dsp:txBody>
      <dsp:txXfrm>
        <a:off x="1988485" y="3025709"/>
        <a:ext cx="4128080" cy="603808"/>
      </dsp:txXfrm>
    </dsp:sp>
    <dsp:sp modelId="{8A35118E-CEAD-4399-A2B0-54A3308999BE}">
      <dsp:nvSpPr>
        <dsp:cNvPr id="0" name=""/>
        <dsp:cNvSpPr/>
      </dsp:nvSpPr>
      <dsp:spPr>
        <a:xfrm>
          <a:off x="1988485" y="3780470"/>
          <a:ext cx="4128080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; совершенствование общей и  мелкой моторики </a:t>
          </a:r>
        </a:p>
      </dsp:txBody>
      <dsp:txXfrm>
        <a:off x="1988485" y="3780470"/>
        <a:ext cx="4128080" cy="603808"/>
      </dsp:txXfrm>
    </dsp:sp>
    <dsp:sp modelId="{8DAA8DBE-1457-4546-BE3A-3B747BB87E10}">
      <dsp:nvSpPr>
        <dsp:cNvPr id="0" name=""/>
        <dsp:cNvSpPr/>
      </dsp:nvSpPr>
      <dsp:spPr>
        <a:xfrm>
          <a:off x="1988485" y="4535232"/>
          <a:ext cx="4101581" cy="60380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создание благоприятного эмоционального фона.</a:t>
          </a:r>
        </a:p>
      </dsp:txBody>
      <dsp:txXfrm>
        <a:off x="1988485" y="4535232"/>
        <a:ext cx="4101581" cy="6038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92DB2C-A8C6-42B1-8AA6-01752F808114}">
      <dsp:nvSpPr>
        <dsp:cNvPr id="0" name=""/>
        <dsp:cNvSpPr/>
      </dsp:nvSpPr>
      <dsp:spPr>
        <a:xfrm rot="10800000">
          <a:off x="1249785" y="3243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доступности</a:t>
          </a:r>
          <a:endParaRPr lang="ru-RU" sz="1400" b="1" kern="1200" dirty="0"/>
        </a:p>
      </dsp:txBody>
      <dsp:txXfrm rot="10800000">
        <a:off x="1249785" y="3243"/>
        <a:ext cx="4357564" cy="608814"/>
      </dsp:txXfrm>
    </dsp:sp>
    <dsp:sp modelId="{3827097A-D962-46F1-B265-CDD1B66E38B9}">
      <dsp:nvSpPr>
        <dsp:cNvPr id="0" name=""/>
        <dsp:cNvSpPr/>
      </dsp:nvSpPr>
      <dsp:spPr>
        <a:xfrm>
          <a:off x="945378" y="3243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0CFB57-2D44-4579-9487-0D686B0A4611}">
      <dsp:nvSpPr>
        <dsp:cNvPr id="0" name=""/>
        <dsp:cNvSpPr/>
      </dsp:nvSpPr>
      <dsp:spPr>
        <a:xfrm rot="10800000">
          <a:off x="1249785" y="793794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систематичности </a:t>
          </a:r>
        </a:p>
      </dsp:txBody>
      <dsp:txXfrm rot="10800000">
        <a:off x="1249785" y="793794"/>
        <a:ext cx="4357564" cy="608814"/>
      </dsp:txXfrm>
    </dsp:sp>
    <dsp:sp modelId="{0F06173D-A956-40D8-9132-300F79221C8B}">
      <dsp:nvSpPr>
        <dsp:cNvPr id="0" name=""/>
        <dsp:cNvSpPr/>
      </dsp:nvSpPr>
      <dsp:spPr>
        <a:xfrm>
          <a:off x="945378" y="793794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05BCC6-AF9D-4684-9F39-CDE630EDB9D7}">
      <dsp:nvSpPr>
        <dsp:cNvPr id="0" name=""/>
        <dsp:cNvSpPr/>
      </dsp:nvSpPr>
      <dsp:spPr>
        <a:xfrm rot="10800000">
          <a:off x="1249785" y="1584345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оптимальности</a:t>
          </a:r>
        </a:p>
      </dsp:txBody>
      <dsp:txXfrm rot="10800000">
        <a:off x="1249785" y="1584345"/>
        <a:ext cx="4357564" cy="608814"/>
      </dsp:txXfrm>
    </dsp:sp>
    <dsp:sp modelId="{20EE2851-AAE6-4A4C-AF85-4BBAC15A8BC6}">
      <dsp:nvSpPr>
        <dsp:cNvPr id="0" name=""/>
        <dsp:cNvSpPr/>
      </dsp:nvSpPr>
      <dsp:spPr>
        <a:xfrm>
          <a:off x="945378" y="1584345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2B8DEA-FB0E-4DAA-AC8F-F1F6A83946C7}">
      <dsp:nvSpPr>
        <dsp:cNvPr id="0" name=""/>
        <dsp:cNvSpPr/>
      </dsp:nvSpPr>
      <dsp:spPr>
        <a:xfrm rot="10800000">
          <a:off x="1249785" y="2374895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последовательности </a:t>
          </a:r>
        </a:p>
      </dsp:txBody>
      <dsp:txXfrm rot="10800000">
        <a:off x="1249785" y="2374895"/>
        <a:ext cx="4357564" cy="608814"/>
      </dsp:txXfrm>
    </dsp:sp>
    <dsp:sp modelId="{393241A4-C3F3-4E1F-8ADC-57B12BA721B6}">
      <dsp:nvSpPr>
        <dsp:cNvPr id="0" name=""/>
        <dsp:cNvSpPr/>
      </dsp:nvSpPr>
      <dsp:spPr>
        <a:xfrm>
          <a:off x="945378" y="2374895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2938C-ED53-4543-8089-392C0D0D735E}">
      <dsp:nvSpPr>
        <dsp:cNvPr id="0" name=""/>
        <dsp:cNvSpPr/>
      </dsp:nvSpPr>
      <dsp:spPr>
        <a:xfrm rot="10800000">
          <a:off x="1249785" y="3165446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комплексного воздействия на все анализаторы</a:t>
          </a:r>
        </a:p>
      </dsp:txBody>
      <dsp:txXfrm rot="10800000">
        <a:off x="1249785" y="3165446"/>
        <a:ext cx="4357564" cy="608814"/>
      </dsp:txXfrm>
    </dsp:sp>
    <dsp:sp modelId="{685306D6-EE7B-428E-8A09-E39F1B222ACA}">
      <dsp:nvSpPr>
        <dsp:cNvPr id="0" name=""/>
        <dsp:cNvSpPr/>
      </dsp:nvSpPr>
      <dsp:spPr>
        <a:xfrm>
          <a:off x="945378" y="3165446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360E82-1BE1-4A96-8F8B-F2F4BC41A135}">
      <dsp:nvSpPr>
        <dsp:cNvPr id="0" name=""/>
        <dsp:cNvSpPr/>
      </dsp:nvSpPr>
      <dsp:spPr>
        <a:xfrm rot="10800000">
          <a:off x="1249785" y="3955997"/>
          <a:ext cx="4357564" cy="60881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847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Принцип совместного –педагогического воздействия (учителя-логопеда, психолога, родителей)</a:t>
          </a:r>
          <a:endParaRPr lang="ru-RU" sz="1400" b="1" kern="1200" dirty="0"/>
        </a:p>
      </dsp:txBody>
      <dsp:txXfrm rot="10800000">
        <a:off x="1249785" y="3955997"/>
        <a:ext cx="4357564" cy="608814"/>
      </dsp:txXfrm>
    </dsp:sp>
    <dsp:sp modelId="{84F2C9D1-B70B-472A-8B07-E9CA41C2B0FF}">
      <dsp:nvSpPr>
        <dsp:cNvPr id="0" name=""/>
        <dsp:cNvSpPr/>
      </dsp:nvSpPr>
      <dsp:spPr>
        <a:xfrm>
          <a:off x="945378" y="3955997"/>
          <a:ext cx="608814" cy="608814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34C95-0218-4D19-80E7-E67EC61FB622}">
      <dsp:nvSpPr>
        <dsp:cNvPr id="0" name=""/>
        <dsp:cNvSpPr/>
      </dsp:nvSpPr>
      <dsp:spPr>
        <a:xfrm>
          <a:off x="4572000" y="3030654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04E21-E77E-4EAA-B74A-E4634B26161D}">
      <dsp:nvSpPr>
        <dsp:cNvPr id="0" name=""/>
        <dsp:cNvSpPr/>
      </dsp:nvSpPr>
      <dsp:spPr>
        <a:xfrm>
          <a:off x="4526280" y="3030654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8DC8-CF70-42CD-8ED1-C90443EC05AC}">
      <dsp:nvSpPr>
        <dsp:cNvPr id="0" name=""/>
        <dsp:cNvSpPr/>
      </dsp:nvSpPr>
      <dsp:spPr>
        <a:xfrm>
          <a:off x="1337276" y="3030654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619FA-B4AD-449F-9A0A-1F678D064977}">
      <dsp:nvSpPr>
        <dsp:cNvPr id="0" name=""/>
        <dsp:cNvSpPr/>
      </dsp:nvSpPr>
      <dsp:spPr>
        <a:xfrm>
          <a:off x="1623161" y="969173"/>
          <a:ext cx="5897676" cy="206148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Виды здоровьесберегающих технологий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623161" y="969173"/>
        <a:ext cx="5897676" cy="2061481"/>
      </dsp:txXfrm>
    </dsp:sp>
    <dsp:sp modelId="{726CDFE6-E675-451D-A054-CD240856C82F}">
      <dsp:nvSpPr>
        <dsp:cNvPr id="0" name=""/>
        <dsp:cNvSpPr/>
      </dsp:nvSpPr>
      <dsp:spPr>
        <a:xfrm>
          <a:off x="613" y="3592052"/>
          <a:ext cx="2673325" cy="2143538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Технологии сохранения и стимулирования здоровья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13" y="3592052"/>
        <a:ext cx="2673325" cy="2143538"/>
      </dsp:txXfrm>
    </dsp:sp>
    <dsp:sp modelId="{F693A6F0-AEC2-426B-BA86-AC90E9C43C5F}">
      <dsp:nvSpPr>
        <dsp:cNvPr id="0" name=""/>
        <dsp:cNvSpPr/>
      </dsp:nvSpPr>
      <dsp:spPr>
        <a:xfrm>
          <a:off x="3235337" y="3592052"/>
          <a:ext cx="2673325" cy="2296773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Технологии обучения здоровому образу жизни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35337" y="3592052"/>
        <a:ext cx="2673325" cy="2296773"/>
      </dsp:txXfrm>
    </dsp:sp>
    <dsp:sp modelId="{6A3909E8-D6C3-486A-9661-C391F05F336C}">
      <dsp:nvSpPr>
        <dsp:cNvPr id="0" name=""/>
        <dsp:cNvSpPr/>
      </dsp:nvSpPr>
      <dsp:spPr>
        <a:xfrm>
          <a:off x="6470060" y="3592052"/>
          <a:ext cx="2673325" cy="2143538"/>
        </a:xfrm>
        <a:prstGeom prst="rect">
          <a:avLst/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Коррекционные технологии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470060" y="3592052"/>
        <a:ext cx="2673325" cy="21435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BE1C06-67D7-4027-869D-9B2C22E8AC20}">
      <dsp:nvSpPr>
        <dsp:cNvPr id="0" name=""/>
        <dsp:cNvSpPr/>
      </dsp:nvSpPr>
      <dsp:spPr>
        <a:xfrm>
          <a:off x="3643971" y="2200891"/>
          <a:ext cx="1748553" cy="174855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Здоровье-сберегающие технологии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43971" y="2200891"/>
        <a:ext cx="1748553" cy="1748553"/>
      </dsp:txXfrm>
    </dsp:sp>
    <dsp:sp modelId="{250689E4-FFF3-4623-94BF-D41B4C7E5E10}">
      <dsp:nvSpPr>
        <dsp:cNvPr id="0" name=""/>
        <dsp:cNvSpPr/>
      </dsp:nvSpPr>
      <dsp:spPr>
        <a:xfrm rot="16200000">
          <a:off x="4137632" y="1809462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6200000">
        <a:off x="4499217" y="1801244"/>
        <a:ext cx="38061" cy="38061"/>
      </dsp:txXfrm>
    </dsp:sp>
    <dsp:sp modelId="{AB5A0233-7878-450F-B9DC-E91FB5F61FA6}">
      <dsp:nvSpPr>
        <dsp:cNvPr id="0" name=""/>
        <dsp:cNvSpPr/>
      </dsp:nvSpPr>
      <dsp:spPr>
        <a:xfrm>
          <a:off x="3643971" y="-308893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Физминутки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3971" y="-308893"/>
        <a:ext cx="1748553" cy="1748553"/>
      </dsp:txXfrm>
    </dsp:sp>
    <dsp:sp modelId="{3E4B1549-6E63-4891-90AB-C57ADAFCFDAF}">
      <dsp:nvSpPr>
        <dsp:cNvPr id="0" name=""/>
        <dsp:cNvSpPr/>
      </dsp:nvSpPr>
      <dsp:spPr>
        <a:xfrm rot="18163636">
          <a:off x="4816078" y="2008672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8163636">
        <a:off x="5177663" y="2000454"/>
        <a:ext cx="38061" cy="38061"/>
      </dsp:txXfrm>
    </dsp:sp>
    <dsp:sp modelId="{DAA0A2DC-A151-4659-BAB7-52F44C9676F6}">
      <dsp:nvSpPr>
        <dsp:cNvPr id="0" name=""/>
        <dsp:cNvSpPr/>
      </dsp:nvSpPr>
      <dsp:spPr>
        <a:xfrm>
          <a:off x="5000863" y="89525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113736"/>
                <a:satOff val="-469"/>
                <a:lumOff val="-98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113736"/>
                <a:satOff val="-469"/>
                <a:lumOff val="-98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113736"/>
                <a:satOff val="-469"/>
                <a:lumOff val="-98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Гимнастика для глаз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0863" y="89525"/>
        <a:ext cx="1748553" cy="1748553"/>
      </dsp:txXfrm>
    </dsp:sp>
    <dsp:sp modelId="{190C8DCA-E2EC-4F31-AF7B-AAAAB365D26E}">
      <dsp:nvSpPr>
        <dsp:cNvPr id="0" name=""/>
        <dsp:cNvSpPr/>
      </dsp:nvSpPr>
      <dsp:spPr>
        <a:xfrm rot="20127273">
          <a:off x="5279122" y="2543053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20127273">
        <a:off x="5640707" y="2534836"/>
        <a:ext cx="38061" cy="38061"/>
      </dsp:txXfrm>
    </dsp:sp>
    <dsp:sp modelId="{834F4AB6-EA50-47F5-B948-8A8F8BB016EE}">
      <dsp:nvSpPr>
        <dsp:cNvPr id="0" name=""/>
        <dsp:cNvSpPr/>
      </dsp:nvSpPr>
      <dsp:spPr>
        <a:xfrm>
          <a:off x="5926951" y="1158288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227471"/>
                <a:satOff val="-938"/>
                <a:lumOff val="-197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Массаж и самомассаж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26951" y="1158288"/>
        <a:ext cx="1748553" cy="1748553"/>
      </dsp:txXfrm>
    </dsp:sp>
    <dsp:sp modelId="{627C278F-E7ED-45F0-81F9-2CE8A2316488}">
      <dsp:nvSpPr>
        <dsp:cNvPr id="0" name=""/>
        <dsp:cNvSpPr/>
      </dsp:nvSpPr>
      <dsp:spPr>
        <a:xfrm rot="490909">
          <a:off x="5379751" y="3242944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490909">
        <a:off x="5741336" y="3234726"/>
        <a:ext cx="38061" cy="38061"/>
      </dsp:txXfrm>
    </dsp:sp>
    <dsp:sp modelId="{D3626E5C-9F8F-49C7-8AB5-854EBBCC3CF2}">
      <dsp:nvSpPr>
        <dsp:cNvPr id="0" name=""/>
        <dsp:cNvSpPr/>
      </dsp:nvSpPr>
      <dsp:spPr>
        <a:xfrm>
          <a:off x="6128209" y="2558070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341207"/>
                <a:satOff val="-1407"/>
                <a:lumOff val="-29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341207"/>
                <a:satOff val="-1407"/>
                <a:lumOff val="-29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341207"/>
                <a:satOff val="-1407"/>
                <a:lumOff val="-29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Биоэнерго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-пластика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28209" y="2558070"/>
        <a:ext cx="1748553" cy="1748553"/>
      </dsp:txXfrm>
    </dsp:sp>
    <dsp:sp modelId="{7BB91D11-32DD-4B3E-9CD4-6659DC8A6FDB}">
      <dsp:nvSpPr>
        <dsp:cNvPr id="0" name=""/>
        <dsp:cNvSpPr/>
      </dsp:nvSpPr>
      <dsp:spPr>
        <a:xfrm rot="2454545">
          <a:off x="5086016" y="3886134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2454545">
        <a:off x="5447601" y="3877916"/>
        <a:ext cx="38061" cy="38061"/>
      </dsp:txXfrm>
    </dsp:sp>
    <dsp:sp modelId="{1D5E117B-52FA-4E39-A512-434331C4C610}">
      <dsp:nvSpPr>
        <dsp:cNvPr id="0" name=""/>
        <dsp:cNvSpPr/>
      </dsp:nvSpPr>
      <dsp:spPr>
        <a:xfrm>
          <a:off x="5540739" y="3844450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454943"/>
                <a:satOff val="-1876"/>
                <a:lumOff val="-39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0739" y="3844450"/>
        <a:ext cx="1748553" cy="1748553"/>
      </dsp:txXfrm>
    </dsp:sp>
    <dsp:sp modelId="{8966EDA4-06A2-46C7-A00E-EDD9F2E15C59}">
      <dsp:nvSpPr>
        <dsp:cNvPr id="0" name=""/>
        <dsp:cNvSpPr/>
      </dsp:nvSpPr>
      <dsp:spPr>
        <a:xfrm rot="4418182">
          <a:off x="4491176" y="4268415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4418182">
        <a:off x="4852761" y="4260197"/>
        <a:ext cx="38061" cy="38061"/>
      </dsp:txXfrm>
    </dsp:sp>
    <dsp:sp modelId="{F6765A4A-D128-452F-9C37-A20E33F64203}">
      <dsp:nvSpPr>
        <dsp:cNvPr id="0" name=""/>
        <dsp:cNvSpPr/>
      </dsp:nvSpPr>
      <dsp:spPr>
        <a:xfrm>
          <a:off x="4351059" y="4609011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568678"/>
                <a:satOff val="-2344"/>
                <a:lumOff val="-491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Су-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Джок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терапия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1059" y="4609011"/>
        <a:ext cx="1748553" cy="1748553"/>
      </dsp:txXfrm>
    </dsp:sp>
    <dsp:sp modelId="{ADAFF63D-6B5F-40DA-B85C-4D8F5053E310}">
      <dsp:nvSpPr>
        <dsp:cNvPr id="0" name=""/>
        <dsp:cNvSpPr/>
      </dsp:nvSpPr>
      <dsp:spPr>
        <a:xfrm rot="6381818">
          <a:off x="3784088" y="4268415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6381818">
        <a:off x="4145673" y="4260197"/>
        <a:ext cx="38061" cy="38061"/>
      </dsp:txXfrm>
    </dsp:sp>
    <dsp:sp modelId="{08A6E4FF-806A-4A8A-82FD-B41F02534DC3}">
      <dsp:nvSpPr>
        <dsp:cNvPr id="0" name=""/>
        <dsp:cNvSpPr/>
      </dsp:nvSpPr>
      <dsp:spPr>
        <a:xfrm>
          <a:off x="2936883" y="4609011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682414"/>
                <a:satOff val="-2813"/>
                <a:lumOff val="-59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Мелкая моторика,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кинезиология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6883" y="4609011"/>
        <a:ext cx="1748553" cy="1748553"/>
      </dsp:txXfrm>
    </dsp:sp>
    <dsp:sp modelId="{BE16DBED-37F2-4C2C-824E-11F819A91EFB}">
      <dsp:nvSpPr>
        <dsp:cNvPr id="0" name=""/>
        <dsp:cNvSpPr/>
      </dsp:nvSpPr>
      <dsp:spPr>
        <a:xfrm rot="8500160">
          <a:off x="3172004" y="3836115"/>
          <a:ext cx="740199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40199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8500160">
        <a:off x="3523598" y="3828424"/>
        <a:ext cx="37009" cy="37009"/>
      </dsp:txXfrm>
    </dsp:sp>
    <dsp:sp modelId="{FAAE54F6-BF03-41A2-8C2A-3FB613BE0526}">
      <dsp:nvSpPr>
        <dsp:cNvPr id="0" name=""/>
        <dsp:cNvSpPr/>
      </dsp:nvSpPr>
      <dsp:spPr>
        <a:xfrm>
          <a:off x="1691682" y="3744413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796150"/>
                <a:satOff val="-3282"/>
                <a:lumOff val="-688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796150"/>
                <a:satOff val="-3282"/>
                <a:lumOff val="-688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796150"/>
                <a:satOff val="-3282"/>
                <a:lumOff val="-688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Криотерапия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1682" y="3744413"/>
        <a:ext cx="1748553" cy="1748553"/>
      </dsp:txXfrm>
    </dsp:sp>
    <dsp:sp modelId="{5BDEB4AD-25F9-4970-BEA6-4F34539FCFFE}">
      <dsp:nvSpPr>
        <dsp:cNvPr id="0" name=""/>
        <dsp:cNvSpPr/>
      </dsp:nvSpPr>
      <dsp:spPr>
        <a:xfrm rot="10309091">
          <a:off x="2895513" y="3242944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309091">
        <a:off x="3257097" y="3234726"/>
        <a:ext cx="38061" cy="38061"/>
      </dsp:txXfrm>
    </dsp:sp>
    <dsp:sp modelId="{2170687D-EA6D-438B-AC27-B02E1457D7DD}">
      <dsp:nvSpPr>
        <dsp:cNvPr id="0" name=""/>
        <dsp:cNvSpPr/>
      </dsp:nvSpPr>
      <dsp:spPr>
        <a:xfrm>
          <a:off x="1159732" y="2558070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909886"/>
                <a:satOff val="-3751"/>
                <a:lumOff val="-786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Арт-терапия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цвето-терапия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9732" y="2558070"/>
        <a:ext cx="1748553" cy="1748553"/>
      </dsp:txXfrm>
    </dsp:sp>
    <dsp:sp modelId="{2C43E381-37FE-4983-BCA9-5A15F5F416C5}">
      <dsp:nvSpPr>
        <dsp:cNvPr id="0" name=""/>
        <dsp:cNvSpPr/>
      </dsp:nvSpPr>
      <dsp:spPr>
        <a:xfrm rot="12272727">
          <a:off x="2996142" y="2543053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2272727">
        <a:off x="3357726" y="2534836"/>
        <a:ext cx="38061" cy="38061"/>
      </dsp:txXfrm>
    </dsp:sp>
    <dsp:sp modelId="{051058AF-4C3A-4592-9087-C3D432EB8AD3}">
      <dsp:nvSpPr>
        <dsp:cNvPr id="0" name=""/>
        <dsp:cNvSpPr/>
      </dsp:nvSpPr>
      <dsp:spPr>
        <a:xfrm>
          <a:off x="1360990" y="1158288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1023621"/>
                <a:satOff val="-4220"/>
                <a:lumOff val="-885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1023621"/>
                <a:satOff val="-4220"/>
                <a:lumOff val="-885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1023621"/>
                <a:satOff val="-4220"/>
                <a:lumOff val="-885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Артикуля-ционная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гимнастика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0990" y="1158288"/>
        <a:ext cx="1748553" cy="1748553"/>
      </dsp:txXfrm>
    </dsp:sp>
    <dsp:sp modelId="{33387337-D180-4485-B437-8696A0A3FE3B}">
      <dsp:nvSpPr>
        <dsp:cNvPr id="0" name=""/>
        <dsp:cNvSpPr/>
      </dsp:nvSpPr>
      <dsp:spPr>
        <a:xfrm rot="14236364">
          <a:off x="3459186" y="2008672"/>
          <a:ext cx="761231" cy="21626"/>
        </a:xfrm>
        <a:custGeom>
          <a:avLst/>
          <a:gdLst/>
          <a:ahLst/>
          <a:cxnLst/>
          <a:rect l="0" t="0" r="0" b="0"/>
          <a:pathLst>
            <a:path>
              <a:moveTo>
                <a:pt x="0" y="10813"/>
              </a:moveTo>
              <a:lnTo>
                <a:pt x="761231" y="1081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4236364">
        <a:off x="3820771" y="2000454"/>
        <a:ext cx="38061" cy="38061"/>
      </dsp:txXfrm>
    </dsp:sp>
    <dsp:sp modelId="{E62FA056-019D-424E-BF4F-9FE505E0368F}">
      <dsp:nvSpPr>
        <dsp:cNvPr id="0" name=""/>
        <dsp:cNvSpPr/>
      </dsp:nvSpPr>
      <dsp:spPr>
        <a:xfrm>
          <a:off x="2287079" y="89525"/>
          <a:ext cx="1748553" cy="1748553"/>
        </a:xfrm>
        <a:prstGeom prst="ellipse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-1137357"/>
                <a:satOff val="-4689"/>
                <a:lumOff val="-983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Логоритмика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7079" y="89525"/>
        <a:ext cx="1748553" cy="17485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B9802-FEF2-477A-A643-B6BBCA88CEB9}">
      <dsp:nvSpPr>
        <dsp:cNvPr id="0" name=""/>
        <dsp:cNvSpPr/>
      </dsp:nvSpPr>
      <dsp:spPr>
        <a:xfrm rot="10800000">
          <a:off x="1730177" y="1680"/>
          <a:ext cx="6080760" cy="79422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23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Утренняя гимнастика:</a:t>
          </a:r>
          <a:r>
            <a:rPr lang="ru-RU" sz="1400" kern="1200" dirty="0" smtClean="0"/>
            <a:t>- дыхательная гимнастика;- пальчиковая гимнастика;- </a:t>
          </a:r>
          <a:r>
            <a:rPr lang="ru-RU" sz="1400" kern="1200" dirty="0" err="1" smtClean="0"/>
            <a:t>общеразвивающие</a:t>
          </a:r>
          <a:r>
            <a:rPr lang="ru-RU" sz="1400" kern="1200" dirty="0" smtClean="0"/>
            <a:t> упражнения; -</a:t>
          </a:r>
          <a:r>
            <a:rPr lang="ru-RU" sz="1400" kern="1200" dirty="0" err="1" smtClean="0"/>
            <a:t>кинезеология</a:t>
          </a:r>
          <a:r>
            <a:rPr lang="ru-RU" sz="1400" kern="1200" dirty="0" smtClean="0"/>
            <a:t>; -</a:t>
          </a:r>
          <a:r>
            <a:rPr lang="ru-RU" sz="1400" kern="1200" dirty="0" err="1" smtClean="0"/>
            <a:t>самомассаж</a:t>
          </a:r>
          <a:r>
            <a:rPr lang="ru-RU" sz="1400" kern="1200" dirty="0" smtClean="0"/>
            <a:t>;   </a:t>
          </a:r>
          <a:r>
            <a:rPr lang="ru-RU" sz="1400" kern="1200" dirty="0" err="1" smtClean="0"/>
            <a:t>психогимнастикаи</a:t>
          </a:r>
          <a:r>
            <a:rPr lang="ru-RU" sz="1400" kern="1200" dirty="0" smtClean="0"/>
            <a:t> др.</a:t>
          </a:r>
          <a:endParaRPr lang="ru-RU" sz="1400" kern="1200" dirty="0"/>
        </a:p>
      </dsp:txBody>
      <dsp:txXfrm rot="10800000">
        <a:off x="1730177" y="1680"/>
        <a:ext cx="6080760" cy="794228"/>
      </dsp:txXfrm>
    </dsp:sp>
    <dsp:sp modelId="{660A0165-5EEC-4457-B6C3-44A00E46B876}">
      <dsp:nvSpPr>
        <dsp:cNvPr id="0" name=""/>
        <dsp:cNvSpPr/>
      </dsp:nvSpPr>
      <dsp:spPr>
        <a:xfrm>
          <a:off x="1333062" y="1680"/>
          <a:ext cx="794228" cy="7942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352560-FE6D-48F7-AE77-3DF056AF6732}">
      <dsp:nvSpPr>
        <dsp:cNvPr id="0" name=""/>
        <dsp:cNvSpPr/>
      </dsp:nvSpPr>
      <dsp:spPr>
        <a:xfrm rot="10800000">
          <a:off x="1691685" y="989778"/>
          <a:ext cx="6080760" cy="79422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23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Перед занятиями:</a:t>
          </a:r>
          <a:r>
            <a:rPr lang="ru-RU" sz="1400" kern="1200" dirty="0" smtClean="0"/>
            <a:t>- точечный массаж, артикуляционная гимнастика, </a:t>
          </a:r>
          <a:r>
            <a:rPr lang="ru-RU" sz="1400" kern="1200" dirty="0" err="1" smtClean="0"/>
            <a:t>биоэнергопластика</a:t>
          </a:r>
          <a:r>
            <a:rPr lang="ru-RU" sz="1400" kern="1200" dirty="0" smtClean="0"/>
            <a:t>;, </a:t>
          </a:r>
          <a:endParaRPr lang="ru-RU" sz="1400" kern="1200" dirty="0"/>
        </a:p>
      </dsp:txBody>
      <dsp:txXfrm rot="10800000">
        <a:off x="1691685" y="989778"/>
        <a:ext cx="6080760" cy="794228"/>
      </dsp:txXfrm>
    </dsp:sp>
    <dsp:sp modelId="{3FF50082-2277-4A9F-8A83-80215664CDC3}">
      <dsp:nvSpPr>
        <dsp:cNvPr id="0" name=""/>
        <dsp:cNvSpPr/>
      </dsp:nvSpPr>
      <dsp:spPr>
        <a:xfrm>
          <a:off x="1333062" y="1032992"/>
          <a:ext cx="794228" cy="7942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737EB5-1D55-4041-A4DD-9F335651C04E}">
      <dsp:nvSpPr>
        <dsp:cNvPr id="0" name=""/>
        <dsp:cNvSpPr/>
      </dsp:nvSpPr>
      <dsp:spPr>
        <a:xfrm rot="10800000">
          <a:off x="1730177" y="2064304"/>
          <a:ext cx="6080760" cy="79422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23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 процессе ООД: </a:t>
          </a:r>
          <a:r>
            <a:rPr lang="ru-RU" sz="1400" kern="1200" dirty="0" err="1" smtClean="0"/>
            <a:t>физминутки</a:t>
          </a:r>
          <a:r>
            <a:rPr lang="ru-RU" sz="1400" kern="1200" dirty="0" smtClean="0"/>
            <a:t>; артикуляционная гимнастика;   дыхательные упражнения; пальчиковая гимнастика; </a:t>
          </a:r>
          <a:r>
            <a:rPr lang="ru-RU" sz="1400" b="0" u="none" kern="1200" dirty="0" err="1" smtClean="0"/>
            <a:t>кинезиология</a:t>
          </a:r>
          <a:r>
            <a:rPr lang="ru-RU" sz="1400" b="0" u="none" kern="1200" dirty="0" smtClean="0"/>
            <a:t>; Су - </a:t>
          </a:r>
          <a:r>
            <a:rPr lang="ru-RU" sz="1400" b="0" u="none" kern="1200" dirty="0" err="1" smtClean="0"/>
            <a:t>Джок</a:t>
          </a:r>
          <a:r>
            <a:rPr lang="ru-RU" sz="1400" b="0" u="none" kern="1200" dirty="0" smtClean="0"/>
            <a:t> терапия; </a:t>
          </a:r>
          <a:r>
            <a:rPr lang="ru-RU" sz="1400" b="0" u="none" kern="1200" dirty="0" err="1" smtClean="0"/>
            <a:t>арт</a:t>
          </a:r>
          <a:r>
            <a:rPr lang="ru-RU" sz="1400" b="0" u="none" kern="1200" dirty="0" smtClean="0"/>
            <a:t> - терапия</a:t>
          </a:r>
          <a:endParaRPr lang="ru-RU" sz="1400" b="0" u="none" kern="1200" dirty="0"/>
        </a:p>
      </dsp:txBody>
      <dsp:txXfrm rot="10800000">
        <a:off x="1730177" y="2064304"/>
        <a:ext cx="6080760" cy="794228"/>
      </dsp:txXfrm>
    </dsp:sp>
    <dsp:sp modelId="{157303A4-66C3-43D9-84FC-3B1331CDAE36}">
      <dsp:nvSpPr>
        <dsp:cNvPr id="0" name=""/>
        <dsp:cNvSpPr/>
      </dsp:nvSpPr>
      <dsp:spPr>
        <a:xfrm>
          <a:off x="1333062" y="2064304"/>
          <a:ext cx="794228" cy="7942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21E792-BB0D-4FF6-ACA6-BE8BF3BDFA6D}">
      <dsp:nvSpPr>
        <dsp:cNvPr id="0" name=""/>
        <dsp:cNvSpPr/>
      </dsp:nvSpPr>
      <dsp:spPr>
        <a:xfrm rot="10800000">
          <a:off x="1730177" y="3095616"/>
          <a:ext cx="6080760" cy="79422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23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Прогулка: </a:t>
          </a:r>
          <a:r>
            <a:rPr lang="ru-RU" sz="1400" b="0" kern="1200" dirty="0" err="1" smtClean="0"/>
            <a:t>физминутки</a:t>
          </a:r>
          <a:r>
            <a:rPr lang="ru-RU" sz="1400" b="0" kern="1200" dirty="0" smtClean="0"/>
            <a:t>, </a:t>
          </a:r>
          <a:r>
            <a:rPr lang="ru-RU" sz="1400" b="0" kern="1200" dirty="0" err="1" smtClean="0"/>
            <a:t>кинезеология</a:t>
          </a:r>
          <a:r>
            <a:rPr lang="ru-RU" sz="1400" b="0" kern="1200" dirty="0" smtClean="0"/>
            <a:t>, дыхательная </a:t>
          </a:r>
          <a:r>
            <a:rPr lang="ru-RU" sz="1400" b="0" kern="1200" dirty="0" err="1" smtClean="0"/>
            <a:t>гимнастика,гимнастика</a:t>
          </a:r>
          <a:r>
            <a:rPr lang="ru-RU" sz="1400" b="0" kern="1200" dirty="0" smtClean="0"/>
            <a:t> для глаз; </a:t>
          </a:r>
          <a:r>
            <a:rPr lang="ru-RU" sz="1400" b="0" kern="1200" dirty="0" err="1" smtClean="0"/>
            <a:t>психогимнастика</a:t>
          </a:r>
          <a:endParaRPr lang="ru-RU" sz="1400" b="0" kern="1200" dirty="0"/>
        </a:p>
      </dsp:txBody>
      <dsp:txXfrm rot="10800000">
        <a:off x="1730177" y="3095616"/>
        <a:ext cx="6080760" cy="794228"/>
      </dsp:txXfrm>
    </dsp:sp>
    <dsp:sp modelId="{239FCD50-D623-4531-B495-7BADEEC6ECE1}">
      <dsp:nvSpPr>
        <dsp:cNvPr id="0" name=""/>
        <dsp:cNvSpPr/>
      </dsp:nvSpPr>
      <dsp:spPr>
        <a:xfrm>
          <a:off x="1333062" y="3095616"/>
          <a:ext cx="794228" cy="7942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DFD36F-BEA5-4A1B-8AE8-8C9B6517C5E9}">
      <dsp:nvSpPr>
        <dsp:cNvPr id="0" name=""/>
        <dsp:cNvSpPr/>
      </dsp:nvSpPr>
      <dsp:spPr>
        <a:xfrm rot="10800000">
          <a:off x="1730177" y="4126928"/>
          <a:ext cx="6080760" cy="79422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233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Вторая</a:t>
          </a:r>
          <a:r>
            <a:rPr lang="ru-RU" sz="1400" b="1" kern="1200" baseline="0" dirty="0" smtClean="0"/>
            <a:t> половина дня</a:t>
          </a:r>
          <a:r>
            <a:rPr lang="ru-RU" sz="1400" kern="1200" baseline="0" dirty="0" smtClean="0"/>
            <a:t>: </a:t>
          </a:r>
          <a:r>
            <a:rPr lang="ru-RU" sz="1400" kern="1200" dirty="0" smtClean="0"/>
            <a:t>гимнастика пробуждения; дыхательная гимнастика; пальчиковая гимнастика;  массаж БАТ; </a:t>
          </a:r>
          <a:r>
            <a:rPr lang="ru-RU" sz="1400" kern="1200" dirty="0" err="1" smtClean="0"/>
            <a:t>арт</a:t>
          </a:r>
          <a:r>
            <a:rPr lang="ru-RU" sz="1400" kern="1200" dirty="0" smtClean="0"/>
            <a:t> –терапия.</a:t>
          </a:r>
          <a:endParaRPr lang="ru-RU" sz="1400" kern="1200" dirty="0"/>
        </a:p>
      </dsp:txBody>
      <dsp:txXfrm rot="10800000">
        <a:off x="1730177" y="4126928"/>
        <a:ext cx="6080760" cy="794228"/>
      </dsp:txXfrm>
    </dsp:sp>
    <dsp:sp modelId="{9A13B8EA-0D28-4CE8-B910-1AC3E96CB2EB}">
      <dsp:nvSpPr>
        <dsp:cNvPr id="0" name=""/>
        <dsp:cNvSpPr/>
      </dsp:nvSpPr>
      <dsp:spPr>
        <a:xfrm>
          <a:off x="1333062" y="4126928"/>
          <a:ext cx="794228" cy="7942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C2B6F2-91E5-4EDD-800E-D53A61D14FFC}">
      <dsp:nvSpPr>
        <dsp:cNvPr id="0" name=""/>
        <dsp:cNvSpPr/>
      </dsp:nvSpPr>
      <dsp:spPr>
        <a:xfrm rot="10800000">
          <a:off x="1610936" y="290"/>
          <a:ext cx="5721957" cy="678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9317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помогает выработке полноценных положений органов </a:t>
          </a:r>
          <a:r>
            <a:rPr lang="ru-RU" sz="1200" kern="1200" dirty="0" err="1" smtClean="0"/>
            <a:t>артик</a:t>
          </a:r>
          <a:r>
            <a:rPr lang="ru-RU" sz="1200" kern="1200" dirty="0" smtClean="0"/>
            <a:t>.  аппарата;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1610936" y="290"/>
        <a:ext cx="5721957" cy="678766"/>
      </dsp:txXfrm>
    </dsp:sp>
    <dsp:sp modelId="{750BB9CB-3376-47FC-BFED-5232D9C08A75}">
      <dsp:nvSpPr>
        <dsp:cNvPr id="0" name=""/>
        <dsp:cNvSpPr/>
      </dsp:nvSpPr>
      <dsp:spPr>
        <a:xfrm>
          <a:off x="1271553" y="290"/>
          <a:ext cx="678766" cy="678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9B7B1-B36A-4875-AF88-24B2F2047459}">
      <dsp:nvSpPr>
        <dsp:cNvPr id="0" name=""/>
        <dsp:cNvSpPr/>
      </dsp:nvSpPr>
      <dsp:spPr>
        <a:xfrm rot="10800000">
          <a:off x="1610936" y="848748"/>
          <a:ext cx="5721957" cy="678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9317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учит объединять простые движения в сложные, необходимые для правильного произнесения звуков;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1610936" y="848748"/>
        <a:ext cx="5721957" cy="678766"/>
      </dsp:txXfrm>
    </dsp:sp>
    <dsp:sp modelId="{7CD14912-420A-4D32-9D38-F86953525AAC}">
      <dsp:nvSpPr>
        <dsp:cNvPr id="0" name=""/>
        <dsp:cNvSpPr/>
      </dsp:nvSpPr>
      <dsp:spPr>
        <a:xfrm>
          <a:off x="1271553" y="848748"/>
          <a:ext cx="678766" cy="678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C652B4-A331-4630-8B71-E688A435ECAC}">
      <dsp:nvSpPr>
        <dsp:cNvPr id="0" name=""/>
        <dsp:cNvSpPr/>
      </dsp:nvSpPr>
      <dsp:spPr>
        <a:xfrm rot="10800000">
          <a:off x="1610936" y="1697207"/>
          <a:ext cx="5721957" cy="678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9317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является основой формирования речевых звуков и коррекции нарушений звукопроизношения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1610936" y="1697207"/>
        <a:ext cx="5721957" cy="678766"/>
      </dsp:txXfrm>
    </dsp:sp>
    <dsp:sp modelId="{E94CDA33-46EA-49F3-8E96-1F148ECA1289}">
      <dsp:nvSpPr>
        <dsp:cNvPr id="0" name=""/>
        <dsp:cNvSpPr/>
      </dsp:nvSpPr>
      <dsp:spPr>
        <a:xfrm>
          <a:off x="1271553" y="1697207"/>
          <a:ext cx="678766" cy="678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5E90B-3361-44E8-B582-A30D1D3529EC}">
      <dsp:nvSpPr>
        <dsp:cNvPr id="0" name=""/>
        <dsp:cNvSpPr/>
      </dsp:nvSpPr>
      <dsp:spPr>
        <a:xfrm rot="10800000">
          <a:off x="1325628" y="849"/>
          <a:ext cx="4309678" cy="96043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524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Дыхательная гимнастика – это энергетическая база для речевой системы. 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25628" y="849"/>
        <a:ext cx="4309678" cy="960431"/>
      </dsp:txXfrm>
    </dsp:sp>
    <dsp:sp modelId="{6035D6A6-83C9-4B7D-AB92-EC307229B379}">
      <dsp:nvSpPr>
        <dsp:cNvPr id="0" name=""/>
        <dsp:cNvSpPr/>
      </dsp:nvSpPr>
      <dsp:spPr>
        <a:xfrm>
          <a:off x="845412" y="849"/>
          <a:ext cx="960431" cy="9604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D964ED-8E68-4AD5-9760-1BE31009C045}">
      <dsp:nvSpPr>
        <dsp:cNvPr id="0" name=""/>
        <dsp:cNvSpPr/>
      </dsp:nvSpPr>
      <dsp:spPr>
        <a:xfrm rot="10800000">
          <a:off x="1325628" y="1247976"/>
          <a:ext cx="4309678" cy="96043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524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Дыхательные упражнения помогают выработать диафрагмальное дыхание, а также продолжительность, силу и правильное распределение выдоха.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25628" y="1247976"/>
        <a:ext cx="4309678" cy="960431"/>
      </dsp:txXfrm>
    </dsp:sp>
    <dsp:sp modelId="{318B7E34-D488-437E-B80A-58F8CEA4F39A}">
      <dsp:nvSpPr>
        <dsp:cNvPr id="0" name=""/>
        <dsp:cNvSpPr/>
      </dsp:nvSpPr>
      <dsp:spPr>
        <a:xfrm>
          <a:off x="845412" y="1247976"/>
          <a:ext cx="960431" cy="9604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9F7FC5-18A8-48E4-9939-EC7FE1FEFB6C}">
      <dsp:nvSpPr>
        <dsp:cNvPr id="0" name=""/>
        <dsp:cNvSpPr/>
      </dsp:nvSpPr>
      <dsp:spPr>
        <a:xfrm rot="10800000">
          <a:off x="1325628" y="2495103"/>
          <a:ext cx="4309678" cy="960431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524" tIns="45720" rIns="85344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Ритмичные шумные вдохи и выдохи способствуют насыщению организма кислородом, улучшают обменные процессы,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психо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– эмоциональное состояние, выводят из стресса, повышают иммунитет.</a:t>
          </a: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1325628" y="2495103"/>
        <a:ext cx="4309678" cy="960431"/>
      </dsp:txXfrm>
    </dsp:sp>
    <dsp:sp modelId="{FC3753E1-F166-4B69-BD49-068D3D706B7D}">
      <dsp:nvSpPr>
        <dsp:cNvPr id="0" name=""/>
        <dsp:cNvSpPr/>
      </dsp:nvSpPr>
      <dsp:spPr>
        <a:xfrm>
          <a:off x="845412" y="2495103"/>
          <a:ext cx="960431" cy="9604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10534-2757-4E0A-B16F-BF4E03D19507}">
      <dsp:nvSpPr>
        <dsp:cNvPr id="0" name=""/>
        <dsp:cNvSpPr/>
      </dsp:nvSpPr>
      <dsp:spPr>
        <a:xfrm rot="10800000">
          <a:off x="1674562" y="2818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уровня заболеваемости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2818"/>
        <a:ext cx="6075700" cy="576868"/>
      </dsp:txXfrm>
    </dsp:sp>
    <dsp:sp modelId="{63F8916E-20F1-451F-8055-E41F4F8BF579}">
      <dsp:nvSpPr>
        <dsp:cNvPr id="0" name=""/>
        <dsp:cNvSpPr/>
      </dsp:nvSpPr>
      <dsp:spPr>
        <a:xfrm>
          <a:off x="1386128" y="2818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069BAB-DBEA-43DA-9557-4826EED88114}">
      <dsp:nvSpPr>
        <dsp:cNvPr id="0" name=""/>
        <dsp:cNvSpPr/>
      </dsp:nvSpPr>
      <dsp:spPr>
        <a:xfrm rot="10800000">
          <a:off x="1674562" y="751886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работоспособности, выносливости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751886"/>
        <a:ext cx="6075700" cy="576868"/>
      </dsp:txXfrm>
    </dsp:sp>
    <dsp:sp modelId="{285CD06A-B17B-438F-9653-FD5B9A2E5672}">
      <dsp:nvSpPr>
        <dsp:cNvPr id="0" name=""/>
        <dsp:cNvSpPr/>
      </dsp:nvSpPr>
      <dsp:spPr>
        <a:xfrm>
          <a:off x="1386128" y="751886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566227-0C85-451A-BD4A-7231E141FF41}">
      <dsp:nvSpPr>
        <dsp:cNvPr id="0" name=""/>
        <dsp:cNvSpPr/>
      </dsp:nvSpPr>
      <dsp:spPr>
        <a:xfrm rot="10800000">
          <a:off x="1674562" y="1500954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психических процессов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1500954"/>
        <a:ext cx="6075700" cy="576868"/>
      </dsp:txXfrm>
    </dsp:sp>
    <dsp:sp modelId="{9050BEF7-3C5F-4742-A324-1DEB4FF98E55}">
      <dsp:nvSpPr>
        <dsp:cNvPr id="0" name=""/>
        <dsp:cNvSpPr/>
      </dsp:nvSpPr>
      <dsp:spPr>
        <a:xfrm>
          <a:off x="1386128" y="1500954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D7E5D4-BF62-461A-B9F9-2A1EE94565D8}">
      <dsp:nvSpPr>
        <dsp:cNvPr id="0" name=""/>
        <dsp:cNvSpPr/>
      </dsp:nvSpPr>
      <dsp:spPr>
        <a:xfrm rot="10800000">
          <a:off x="1674562" y="2250022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зрения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2250022"/>
        <a:ext cx="6075700" cy="576868"/>
      </dsp:txXfrm>
    </dsp:sp>
    <dsp:sp modelId="{BF72ACE9-13D4-4577-A0CE-17B66F8BFB35}">
      <dsp:nvSpPr>
        <dsp:cNvPr id="0" name=""/>
        <dsp:cNvSpPr/>
      </dsp:nvSpPr>
      <dsp:spPr>
        <a:xfrm>
          <a:off x="1386128" y="2250022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4EC66F-37C8-44CB-9EA6-D63991A4532F}">
      <dsp:nvSpPr>
        <dsp:cNvPr id="0" name=""/>
        <dsp:cNvSpPr/>
      </dsp:nvSpPr>
      <dsp:spPr>
        <a:xfrm rot="10800000">
          <a:off x="1674562" y="2999090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двигательных умений и навыков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2999090"/>
        <a:ext cx="6075700" cy="576868"/>
      </dsp:txXfrm>
    </dsp:sp>
    <dsp:sp modelId="{A08371FB-693A-436F-AA52-10C456A54F20}">
      <dsp:nvSpPr>
        <dsp:cNvPr id="0" name=""/>
        <dsp:cNvSpPr/>
      </dsp:nvSpPr>
      <dsp:spPr>
        <a:xfrm>
          <a:off x="1386128" y="2999090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71B5DD-C852-42F6-8DB8-C308A304853A}">
      <dsp:nvSpPr>
        <dsp:cNvPr id="0" name=""/>
        <dsp:cNvSpPr/>
      </dsp:nvSpPr>
      <dsp:spPr>
        <a:xfrm rot="10800000">
          <a:off x="1674562" y="3748158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общей и мелкой моторики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3748158"/>
        <a:ext cx="6075700" cy="576868"/>
      </dsp:txXfrm>
    </dsp:sp>
    <dsp:sp modelId="{B0157F03-8332-4699-9762-01B7A89CFC12}">
      <dsp:nvSpPr>
        <dsp:cNvPr id="0" name=""/>
        <dsp:cNvSpPr/>
      </dsp:nvSpPr>
      <dsp:spPr>
        <a:xfrm>
          <a:off x="1386128" y="3748158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429EDC-06EA-4FF3-B89C-033E4F7D52BB}">
      <dsp:nvSpPr>
        <dsp:cNvPr id="0" name=""/>
        <dsp:cNvSpPr/>
      </dsp:nvSpPr>
      <dsp:spPr>
        <a:xfrm rot="10800000">
          <a:off x="1674562" y="4497226"/>
          <a:ext cx="6075700" cy="576868"/>
        </a:xfrm>
        <a:prstGeom prst="homePlate">
          <a:avLst/>
        </a:prstGeom>
        <a:solidFill>
          <a:schemeClr val="lt1"/>
        </a:solidFill>
        <a:ln w="15875" cap="flat" cmpd="sng" algn="ctr">
          <a:solidFill>
            <a:schemeClr val="accent5"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38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речевой активности</a:t>
          </a:r>
          <a:endParaRPr lang="ru-RU" sz="2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74562" y="4497226"/>
        <a:ext cx="6075700" cy="576868"/>
      </dsp:txXfrm>
    </dsp:sp>
    <dsp:sp modelId="{32A6A94D-02D6-4780-882F-5F6EC86825ED}">
      <dsp:nvSpPr>
        <dsp:cNvPr id="0" name=""/>
        <dsp:cNvSpPr/>
      </dsp:nvSpPr>
      <dsp:spPr>
        <a:xfrm>
          <a:off x="1386128" y="4497226"/>
          <a:ext cx="576868" cy="57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B6382-1884-4964-9D32-29E37E7DC8B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99A82-47A8-4B59-921C-D6DB40108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презент-я\shablony-dlya-prezentacii059.jpgSlid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5334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4452" y="5823529"/>
            <a:ext cx="4851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Подготовила: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Учитель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логопед - </a:t>
            </a:r>
            <a:r>
              <a:rPr lang="ru-RU" sz="2400" dirty="0" smtClean="0">
                <a:solidFill>
                  <a:srgbClr val="FF0000"/>
                </a:solidFill>
              </a:rPr>
              <a:t>Петрова Е. Ф.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272" y="188639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            </a:t>
            </a:r>
          </a:p>
          <a:p>
            <a:pPr algn="ctr"/>
            <a:endParaRPr lang="ru-RU" sz="3200" dirty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– класс для педагогов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/>
              <a:t> </a:t>
            </a:r>
            <a:r>
              <a:rPr lang="ru-RU" sz="3200" dirty="0" smtClean="0"/>
              <a:t>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80" y="2132856"/>
            <a:ext cx="89472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«Здоровьесберегающие </a:t>
            </a:r>
            <a:r>
              <a:rPr lang="ru-RU" sz="4800" b="1" cap="none" spc="0" dirty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технологии </a:t>
            </a:r>
            <a:endParaRPr lang="ru-RU" sz="4800" b="1" cap="none" spc="0" dirty="0" smtClean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b="1" cap="none" spc="0" dirty="0">
                <a:ln w="190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работе  учителя - логопеда» </a:t>
            </a:r>
            <a:endParaRPr lang="ru-RU" sz="4800" b="1" cap="none" spc="0" dirty="0">
              <a:ln w="1905">
                <a:solidFill>
                  <a:schemeClr val="tx1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60648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автономное дошкольное образовательное учреждение детский сад комбинированного вида № 2 «Звездочка» г.Белебея муниципального района </a:t>
            </a:r>
            <a:r>
              <a:rPr lang="ru-RU" sz="1400" dirty="0" err="1" smtClean="0"/>
              <a:t>Белебеевский</a:t>
            </a:r>
            <a:r>
              <a:rPr lang="ru-RU" sz="1400" dirty="0" smtClean="0"/>
              <a:t> район Республики Башкортостан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1412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Picture 2" descr="C:\Users\Пользователь\Desktop\презент-я\930_html_m7c8b1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412018"/>
            <a:ext cx="3456384" cy="33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56013037"/>
              </p:ext>
            </p:extLst>
          </p:nvPr>
        </p:nvGraphicFramePr>
        <p:xfrm>
          <a:off x="539552" y="764704"/>
          <a:ext cx="860444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Users\1\Desktop\печать фото\IMG_20200319_160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356992"/>
            <a:ext cx="4392488" cy="3294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20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Этот маленький дружок –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Твой весёлый Язычок.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Чтоб он ловким был, умелым,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Чтобы слушался тебя,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Каждый день зарядку делай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Перед зеркалом, шутя!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олег фото\IMG-20191208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463988" cy="5951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олег фото\IMG-20191208-WA0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350294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1\Desktop\печать фото\IMG_20200326_111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4482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1\Desktop\печать фото\IMG_20200326_111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20200319_161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3757419" cy="281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620688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Наша сказка – вам подсказка,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Ведь зарядку каждый день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Должен делать непослушный Язычок,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Забыв про лень.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следовательский проект на тему: Артикуляционная гимнастика с ..."/>
          <p:cNvPicPr>
            <a:picLocks noChangeAspect="1" noChangeArrowheads="1"/>
          </p:cNvPicPr>
          <p:nvPr/>
        </p:nvPicPr>
        <p:blipFill>
          <a:blip r:embed="rId2" cstate="print"/>
          <a:srcRect r="2751" b="42650"/>
          <a:stretch>
            <a:fillRect/>
          </a:stretch>
        </p:blipFill>
        <p:spPr bwMode="auto">
          <a:xfrm>
            <a:off x="0" y="-1"/>
            <a:ext cx="8892480" cy="3933057"/>
          </a:xfrm>
          <a:prstGeom prst="rect">
            <a:avLst/>
          </a:prstGeom>
          <a:noFill/>
        </p:spPr>
      </p:pic>
      <p:pic>
        <p:nvPicPr>
          <p:cNvPr id="3076" name="Picture 4" descr="Биоэнергопласти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33056"/>
            <a:ext cx="2304256" cy="2681316"/>
          </a:xfrm>
          <a:prstGeom prst="rect">
            <a:avLst/>
          </a:prstGeom>
          <a:noFill/>
        </p:spPr>
      </p:pic>
      <p:pic>
        <p:nvPicPr>
          <p:cNvPr id="3078" name="Picture 6" descr="Статья &quot;АРТИКУЛЯЦИОНЫЕ СКАЗКИ КАК СРЕДСТВО РАЗВИТИЯ СВЯЗНОЙ РЕЧИ У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327232" cy="2492896"/>
          </a:xfrm>
          <a:prstGeom prst="rect">
            <a:avLst/>
          </a:prstGeom>
          <a:noFill/>
        </p:spPr>
      </p:pic>
      <p:pic>
        <p:nvPicPr>
          <p:cNvPr id="3080" name="Picture 8" descr="В отделении дневного пребывания СРЦН «Согласие» г. Ишима логопед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335164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резентация на тему: &quot;С ОЕДИНЕНИЕ БИОЭНЕРГОПЛАСТИКИ ( ДВИЖЕНИЙ ..."/>
          <p:cNvPicPr>
            <a:picLocks noChangeAspect="1" noChangeArrowheads="1"/>
          </p:cNvPicPr>
          <p:nvPr/>
        </p:nvPicPr>
        <p:blipFill>
          <a:blip r:embed="rId2" cstate="print"/>
          <a:srcRect r="6250" b="16094"/>
          <a:stretch>
            <a:fillRect/>
          </a:stretch>
        </p:blipFill>
        <p:spPr bwMode="auto">
          <a:xfrm>
            <a:off x="539552" y="764704"/>
            <a:ext cx="3606531" cy="2420888"/>
          </a:xfrm>
          <a:prstGeom prst="rect">
            <a:avLst/>
          </a:prstGeom>
          <a:noFill/>
        </p:spPr>
      </p:pic>
      <p:pic>
        <p:nvPicPr>
          <p:cNvPr id="41988" name="Picture 4" descr="Презентация на тему: &quot;С ОЕДИНЕНИЕ БИОЭНЕРГОПЛАСТИКИ ( ДВИЖЕНИЙ ..."/>
          <p:cNvPicPr>
            <a:picLocks noChangeAspect="1" noChangeArrowheads="1"/>
          </p:cNvPicPr>
          <p:nvPr/>
        </p:nvPicPr>
        <p:blipFill>
          <a:blip r:embed="rId3" cstate="print"/>
          <a:srcRect l="2953" r="5501" b="18062"/>
          <a:stretch>
            <a:fillRect/>
          </a:stretch>
        </p:blipFill>
        <p:spPr bwMode="auto">
          <a:xfrm>
            <a:off x="4644008" y="764704"/>
            <a:ext cx="3499076" cy="2348880"/>
          </a:xfrm>
          <a:prstGeom prst="rect">
            <a:avLst/>
          </a:prstGeom>
          <a:noFill/>
        </p:spPr>
      </p:pic>
      <p:pic>
        <p:nvPicPr>
          <p:cNvPr id="41990" name="Picture 6" descr="Презентация на тему: &quot;С ОЕДИНЕНИЕ БИОЭНЕРГОПЛАСТИКИ ( ДВИЖЕНИЙ ..."/>
          <p:cNvPicPr>
            <a:picLocks noChangeAspect="1" noChangeArrowheads="1"/>
          </p:cNvPicPr>
          <p:nvPr/>
        </p:nvPicPr>
        <p:blipFill>
          <a:blip r:embed="rId4" cstate="print"/>
          <a:srcRect r="8076" b="19106"/>
          <a:stretch>
            <a:fillRect/>
          </a:stretch>
        </p:blipFill>
        <p:spPr bwMode="auto">
          <a:xfrm>
            <a:off x="539552" y="3861048"/>
            <a:ext cx="3600400" cy="2376264"/>
          </a:xfrm>
          <a:prstGeom prst="rect">
            <a:avLst/>
          </a:prstGeom>
          <a:noFill/>
        </p:spPr>
      </p:pic>
      <p:pic>
        <p:nvPicPr>
          <p:cNvPr id="41992" name="Picture 8" descr="Театрализованные игры в коррекционной работе логопеда"/>
          <p:cNvPicPr>
            <a:picLocks noChangeAspect="1" noChangeArrowheads="1"/>
          </p:cNvPicPr>
          <p:nvPr/>
        </p:nvPicPr>
        <p:blipFill>
          <a:blip r:embed="rId5" cstate="print"/>
          <a:srcRect l="2127" t="5896" r="2181" b="2716"/>
          <a:stretch>
            <a:fillRect/>
          </a:stretch>
        </p:blipFill>
        <p:spPr bwMode="auto">
          <a:xfrm>
            <a:off x="4716016" y="3933056"/>
            <a:ext cx="3528392" cy="243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ритмика</a:t>
            </a:r>
            <a:endParaRPr lang="ru-RU" dirty="0"/>
          </a:p>
        </p:txBody>
      </p:sp>
      <p:pic>
        <p:nvPicPr>
          <p:cNvPr id="43010" name="Picture 2" descr="C:\Users\Public\Pictures\Wallpaper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3675979" cy="479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1027" name="Picture 3" descr="C:\Users\Пользователь\Desktop\презент-я\slide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83760" y="0"/>
            <a:ext cx="2160240" cy="147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63930311"/>
              </p:ext>
            </p:extLst>
          </p:nvPr>
        </p:nvGraphicFramePr>
        <p:xfrm>
          <a:off x="-699018" y="548680"/>
          <a:ext cx="64807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C:\Users\1\Desktop\печать фото\IMG_20200326_1117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149080"/>
            <a:ext cx="183558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1\Desktop\печать фото\IMG_20200319_17213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149080"/>
            <a:ext cx="187220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1\Desktop\печать фото\IMG_20190514_12255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1556792"/>
            <a:ext cx="316599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1\Desktop\печать фото\IMG_20200319_16175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149080"/>
            <a:ext cx="313648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500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Пальчиковая гимнастика, </a:t>
            </a:r>
            <a:r>
              <a:rPr lang="ru-RU" sz="3200" dirty="0" err="1" smtClean="0"/>
              <a:t>самомассаж</a:t>
            </a:r>
            <a:r>
              <a:rPr lang="ru-RU" sz="3200" dirty="0" smtClean="0"/>
              <a:t> рук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736304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Руки учат голову, затем поумневшая голова учит руки, а умелые руки снова способствуют развитию мозга.                                                                                                                                                   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                                                                                 И.П. Павлов                                            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 -  положительно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и эффективно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влияют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на умственное и речевое развитие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ребенка;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-   способствуют развитию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 внимания, памяти, пространственных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представлений;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Calibri"/>
                <a:ea typeface="Calibri"/>
                <a:cs typeface="Times New Roman"/>
              </a:rPr>
              <a:t> -  повышают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способность к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самоконтролю;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1800" y="3429000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0332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Я на пальчиках считала</a:t>
            </a:r>
            <a:br>
              <a:rPr lang="ru-RU" sz="2000" dirty="0" smtClean="0"/>
            </a:br>
            <a:r>
              <a:rPr lang="ru-RU" sz="2000" dirty="0" smtClean="0"/>
              <a:t>И ужасно </a:t>
            </a:r>
            <a:r>
              <a:rPr lang="ru-RU" sz="2000" dirty="0" err="1" smtClean="0"/>
              <a:t>хoxoтала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Разве это пальчики?</a:t>
            </a:r>
            <a:br>
              <a:rPr lang="ru-RU" sz="2000" dirty="0" smtClean="0"/>
            </a:br>
            <a:r>
              <a:rPr lang="ru-RU" sz="2000" dirty="0" smtClean="0"/>
              <a:t>Это ж просто мальчики!</a:t>
            </a:r>
            <a:endParaRPr lang="ru-RU" sz="2000" dirty="0"/>
          </a:p>
        </p:txBody>
      </p:sp>
      <p:pic>
        <p:nvPicPr>
          <p:cNvPr id="8" name="Содержимое 7" descr="C:\Users\1\Desktop\печать фото\IMG_20200326_112033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16832"/>
            <a:ext cx="3384376" cy="439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C:\Users\1\Desktop\олег фото\IMG-20191208-WA00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7328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2200" dirty="0" smtClean="0"/>
              <a:t>Игровой массаж и </a:t>
            </a:r>
            <a:r>
              <a:rPr lang="ru-RU" sz="2200" dirty="0" err="1" smtClean="0"/>
              <a:t>самомассаж</a:t>
            </a:r>
            <a:r>
              <a:rPr lang="ru-RU" sz="2200" dirty="0" smtClean="0"/>
              <a:t> БАТ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893176"/>
          </a:xfrm>
        </p:spPr>
        <p:txBody>
          <a:bodyPr/>
          <a:lstStyle/>
          <a:p>
            <a:pPr algn="r"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«Руки и уши – вышедший наружу мозг»</a:t>
            </a:r>
            <a:r>
              <a:rPr lang="ru-RU" sz="2000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9"/>
            <a:ext cx="547260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массаж 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самомассаж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лица;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массаж и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самомассаж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кистей и пальцев рук;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 smtClean="0">
                <a:latin typeface="Calibri"/>
                <a:ea typeface="Calibri"/>
                <a:cs typeface="Times New Roman"/>
              </a:rPr>
              <a:t>аурикулярный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массаж (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массаж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ушных раковин);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зондовый массаж по Е.В. Новиковой.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 descr="Презентация по физкультуре на тему :&quot;Точечный массаж у дете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668010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38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– это состояние физического, психического и социального благополучия  человека, а не просто отсутствие болезней или физических дефектов.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1" y="2564904"/>
            <a:ext cx="5942174" cy="3600401"/>
          </a:xfrm>
        </p:spPr>
      </p:pic>
    </p:spTree>
    <p:extLst>
      <p:ext uri="{BB962C8B-B14F-4D97-AF65-F5344CB8AC3E}">
        <p14:creationId xmlns:p14="http://schemas.microsoft.com/office/powerpoint/2010/main" xmlns="" val="216720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нижает утомляемость глаз;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лужит профилактикой нарушения зрения;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крепляет глазодвигательные мышцы глаз;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нижает спазм аккомодации.</a:t>
            </a:r>
            <a:endParaRPr lang="ru-RU" sz="2000" dirty="0"/>
          </a:p>
        </p:txBody>
      </p:sp>
      <p:pic>
        <p:nvPicPr>
          <p:cNvPr id="7170" name="Picture 2" descr="Гимнастика для глаз – упражнения для детей дошкольного возраст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480720" cy="3854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AutoShape 4" descr="Картотека гимнастики для глаз (старшая группа) - дошкольно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отека гимнастики для глаз (старшая группа) - дошкольно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149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0032" y="381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–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терапия.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Кинезеология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5184576" cy="3744416"/>
          </a:xfrm>
        </p:spPr>
        <p:txBody>
          <a:bodyPr/>
          <a:lstStyle/>
          <a:p>
            <a:r>
              <a:rPr lang="ru-RU" b="1" dirty="0" smtClean="0"/>
              <a:t>Безопасность проведения;</a:t>
            </a:r>
          </a:p>
          <a:p>
            <a:r>
              <a:rPr lang="ru-RU" b="1" dirty="0" smtClean="0"/>
              <a:t>Абсолютная безвредность;</a:t>
            </a:r>
          </a:p>
          <a:p>
            <a:r>
              <a:rPr lang="ru-RU" b="1" dirty="0" smtClean="0"/>
              <a:t>Самостоятельное проведение процедур;</a:t>
            </a:r>
          </a:p>
          <a:p>
            <a:r>
              <a:rPr lang="ru-RU" b="1" dirty="0" smtClean="0"/>
              <a:t>Высокая эффективность.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283170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печать фото\IMG_20200326_101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45638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94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Использование инновационных технологий в логопедической практи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Использование инновационных технологий в логопедической практик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Цветотерапия (Хромотерапия) - Презентация 174785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Нетрадиционные методы работы в логопедической практике - логопед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Инновационные технологии в работе учителя-логоп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Презентация с докладом &quot;использование нетрадиционны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0979113"/>
              </p:ext>
            </p:extLst>
          </p:nvPr>
        </p:nvGraphicFramePr>
        <p:xfrm>
          <a:off x="7608" y="1664455"/>
          <a:ext cx="9136391" cy="5076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462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xmlns="" val="1951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презент-я\abstraktnye-fony-dlya-prezentacii-volny-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203" y="0"/>
            <a:ext cx="911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3076" name="Picture 4" descr="C:\Users\Пользователь\Desktop\презент-я\i (1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6037" y="1772816"/>
            <a:ext cx="3971925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30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i="1" dirty="0" smtClean="0"/>
              <a:t>Мнения ученых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dirty="0" err="1" smtClean="0"/>
              <a:t>Здоровьесберегающие</a:t>
            </a:r>
            <a:r>
              <a:rPr lang="ru-RU" altLang="ru-RU" dirty="0" smtClean="0"/>
              <a:t> технологии </a:t>
            </a:r>
          </a:p>
          <a:p>
            <a:r>
              <a:rPr lang="ru-RU" altLang="ru-RU" dirty="0" smtClean="0"/>
              <a:t>аналог санитарно-гигиенических мероприятий</a:t>
            </a:r>
          </a:p>
          <a:p>
            <a:r>
              <a:rPr lang="ru-RU" altLang="ru-RU" dirty="0" smtClean="0"/>
              <a:t>Полноценное медицинское обеспечение работы образовательного учреждения</a:t>
            </a:r>
          </a:p>
          <a:p>
            <a:pPr>
              <a:buNone/>
            </a:pPr>
            <a:r>
              <a:rPr lang="ru-RU" altLang="ru-RU" dirty="0" smtClean="0"/>
              <a:t>                                                   ( К.В.Дубов) </a:t>
            </a:r>
          </a:p>
          <a:p>
            <a:r>
              <a:rPr lang="ru-RU" altLang="ru-RU" dirty="0" smtClean="0"/>
              <a:t>Своевременное проведение прививок и профилактика «детских заболеваний»</a:t>
            </a:r>
          </a:p>
          <a:p>
            <a:pPr>
              <a:buNone/>
            </a:pPr>
            <a:r>
              <a:rPr lang="ru-RU" altLang="ru-RU" dirty="0" smtClean="0"/>
              <a:t>                                              ( А.Н.Акимова)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61648" cy="280831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1048"/>
            <a:ext cx="8229600" cy="26075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C:\Users\Пользователь\Desktop\презент-я\17248-Размер-8642x6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3861048"/>
            <a:ext cx="914400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презент-я\i (1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448272" cy="20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46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3880605"/>
              </p:ext>
            </p:extLst>
          </p:nvPr>
        </p:nvGraphicFramePr>
        <p:xfrm>
          <a:off x="-612576" y="1340768"/>
          <a:ext cx="7128792" cy="514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Пользователь\Desktop\презент-я\How-to-improve-Leadership-skills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3478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1042" y="-110690"/>
            <a:ext cx="91611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1001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оптимизировать процесс коррекции речи детей - логопатов и способствовать оздоровлению всего организма ребенка.            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Принципы здоровьесберегающих технологий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3074" name="Picture 2" descr="C:\Users\Пользователь\Desktop\презент-я\kadry_reshayut_v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9664" y="1268760"/>
            <a:ext cx="30243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3984591"/>
              </p:ext>
            </p:extLst>
          </p:nvPr>
        </p:nvGraphicFramePr>
        <p:xfrm>
          <a:off x="251520" y="1988840"/>
          <a:ext cx="65527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5991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4451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96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7990271"/>
              </p:ext>
            </p:extLst>
          </p:nvPr>
        </p:nvGraphicFramePr>
        <p:xfrm>
          <a:off x="0" y="332656"/>
          <a:ext cx="9036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61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+mn-lt"/>
              </a:rPr>
              <a:t/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/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/>
            </a:r>
            <a:br>
              <a:rPr lang="ru-RU" sz="3200" b="1" i="1" dirty="0" smtClean="0">
                <a:latin typeface="+mn-lt"/>
              </a:rPr>
            </a:br>
            <a:r>
              <a:rPr lang="ru-RU" sz="3100" b="1" i="1" dirty="0" smtClean="0">
                <a:latin typeface="+mn-lt"/>
              </a:rPr>
              <a:t>ИСПОЛЬЗОВАНИЕ ЗДОРОВЬЕСБЕРЕГАЮЩИХ ТЕХНОЛОГИЙ В РЕЖИМЕ ДНЯ: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3061727"/>
              </p:ext>
            </p:extLst>
          </p:nvPr>
        </p:nvGraphicFramePr>
        <p:xfrm>
          <a:off x="0" y="1935163"/>
          <a:ext cx="91440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685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2586</TotalTime>
  <Words>615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Здоровье – это состояние физического, психического и социального благополучия  человека, а не просто отсутствие болезней или физических дефектов.</vt:lpstr>
      <vt:lpstr> Мнения ученых</vt:lpstr>
      <vt:lpstr>   Здоровьесберегающая технология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vt:lpstr>
      <vt:lpstr>Слайд 5</vt:lpstr>
      <vt:lpstr>Принципы здоровьесберегающих технологий:</vt:lpstr>
      <vt:lpstr>Слайд 7</vt:lpstr>
      <vt:lpstr>Слайд 8</vt:lpstr>
      <vt:lpstr>   ИСПОЛЬЗОВАНИЕ ЗДОРОВЬЕСБЕРЕГАЮЩИХ ТЕХНОЛОГИЙ В РЕЖИМЕ ДНЯ: </vt:lpstr>
      <vt:lpstr>Артикуляционная гимнастика</vt:lpstr>
      <vt:lpstr>Слайд 11</vt:lpstr>
      <vt:lpstr>Слайд 12</vt:lpstr>
      <vt:lpstr>Слайд 13</vt:lpstr>
      <vt:lpstr>Слайд 14</vt:lpstr>
      <vt:lpstr>Фонетическая ритмика</vt:lpstr>
      <vt:lpstr>Дыхательная гимнастика</vt:lpstr>
      <vt:lpstr>Пальчиковая гимнастика, самомассаж рук</vt:lpstr>
      <vt:lpstr>Я на пальчиках считала И ужасно хoxoтала: Разве это пальчики? Это ж просто мальчики!</vt:lpstr>
      <vt:lpstr>            Игровой массаж и самомассаж БАТ</vt:lpstr>
      <vt:lpstr>Гимнастика для глаз</vt:lpstr>
      <vt:lpstr>       Су –Джок терапия. Кинезеология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140</cp:revision>
  <dcterms:created xsi:type="dcterms:W3CDTF">2017-02-01T17:50:20Z</dcterms:created>
  <dcterms:modified xsi:type="dcterms:W3CDTF">2020-04-06T17:41:09Z</dcterms:modified>
</cp:coreProperties>
</file>