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D18A-1EB7-44A8-A22C-02A2D66AAA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FAD5B-34F1-401F-9B25-EB89F63D6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D26B6-2E4D-4C37-893E-D51AD5BA48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9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6E03-077B-4248-A469-721A6A4788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26502-45EA-42DB-9CFB-1AE4328775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1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71AF7-477C-4E7A-B447-55C5860902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3FE95-D16F-44D8-9447-58AB039E26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B184-D521-40C6-9274-1990106946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AED26-AD9A-473C-BF59-7AB17A7751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0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EE4FC-7897-4E71-A23D-545315FC33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6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ED8E-7F6C-4BF8-874E-E775D83DF0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3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683EC7-042E-4154-8B39-890D2B6470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03506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624638" cy="1439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АБВГДЕйка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в  зоопарке</a:t>
            </a:r>
          </a:p>
        </p:txBody>
      </p:sp>
      <p:pic>
        <p:nvPicPr>
          <p:cNvPr id="2057" name="Picture 9" descr="девоч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8" b="6996"/>
          <a:stretch>
            <a:fillRect/>
          </a:stretch>
        </p:blipFill>
        <p:spPr bwMode="auto">
          <a:xfrm>
            <a:off x="0" y="3573463"/>
            <a:ext cx="171291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б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43148 C 0.00087 -0.51504 0.08195 -0.58287 0.18143 -0.58287 L 0.59966 -0.58287 C 0.69914 -0.58287 0.78056 -0.51504 0.78056 -0.43148 L 0.78056 -0.08634 C 0.78056 -0.00254 0.69914 0.06806 0.59966 0.06806 L 0.18143 0.06806 C 0.08195 0.06806 0.00087 -0.00254 0.00087 -0.08634 Z " pathEditMode="relative" rAng="0" ptsTypes="fFfFfFff">
                                      <p:cBhvr>
                                        <p:cTn id="10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watermar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2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404813"/>
            <a:ext cx="8642350" cy="6192837"/>
          </a:xfrm>
          <a:prstGeom prst="flowChartAlternateProcess">
            <a:avLst/>
          </a:prstGeom>
          <a:solidFill>
            <a:srgbClr val="FFCC99"/>
          </a:solidFill>
          <a:ln w="76200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WordArt 7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68538" y="1052513"/>
            <a:ext cx="4608512" cy="1171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Содержание</a:t>
            </a:r>
          </a:p>
        </p:txBody>
      </p:sp>
      <p:sp>
        <p:nvSpPr>
          <p:cNvPr id="4105" name="WordArt 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349500"/>
            <a:ext cx="7993063" cy="982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1. Отгадай, кого видела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АБВГДЕЙка </a:t>
            </a:r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 зоопарке?</a:t>
            </a:r>
          </a:p>
        </p:txBody>
      </p:sp>
      <p:sp>
        <p:nvSpPr>
          <p:cNvPr id="4106" name="WordArt 1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827088" y="4221163"/>
            <a:ext cx="7200900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2. Помоги </a:t>
            </a:r>
            <a:r>
              <a:rPr lang="ru-RU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Наст</a:t>
            </a:r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АБВГДЕЙк</a:t>
            </a:r>
            <a:r>
              <a:rPr lang="ru-RU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</a:t>
            </a:r>
            <a:endParaRPr lang="ru-RU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разместить животных </a:t>
            </a:r>
          </a:p>
          <a:p>
            <a:pPr algn="ctr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по клеткам</a:t>
            </a:r>
          </a:p>
        </p:txBody>
      </p:sp>
    </p:spTree>
    <p:extLst>
      <p:ext uri="{BB962C8B-B14F-4D97-AF65-F5344CB8AC3E}">
        <p14:creationId xmlns:p14="http://schemas.microsoft.com/office/powerpoint/2010/main" val="29897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watermar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333375"/>
            <a:ext cx="8642350" cy="6192838"/>
          </a:xfrm>
          <a:prstGeom prst="flowChartAlternateProcess">
            <a:avLst/>
          </a:prstGeom>
          <a:solidFill>
            <a:srgbClr val="FFCC99"/>
          </a:solidFill>
          <a:ln w="76200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i="1" u="sng" dirty="0">
                <a:solidFill>
                  <a:srgbClr val="FF3300"/>
                </a:solidFill>
              </a:rPr>
              <a:t>Задание</a:t>
            </a:r>
          </a:p>
          <a:p>
            <a:pPr>
              <a:buFontTx/>
              <a:buNone/>
            </a:pPr>
            <a:r>
              <a:rPr lang="ru-RU" dirty="0" smtClean="0"/>
              <a:t>АБВГДЕЙка ходила </a:t>
            </a:r>
            <a:r>
              <a:rPr lang="ru-RU" dirty="0"/>
              <a:t>в зоопарк. Там она видела много разных животных. Отгадай кого!</a:t>
            </a:r>
          </a:p>
          <a:p>
            <a:pPr>
              <a:buFontTx/>
              <a:buNone/>
            </a:pPr>
            <a:r>
              <a:rPr lang="ru-RU" dirty="0"/>
              <a:t>В названии этих животных есть звук </a:t>
            </a:r>
            <a:r>
              <a:rPr lang="ru-RU" dirty="0"/>
              <a:t>О</a:t>
            </a:r>
            <a:r>
              <a:rPr lang="ru-RU" b="1" i="1" dirty="0" smtClean="0"/>
              <a:t>.</a:t>
            </a:r>
            <a:endParaRPr lang="ru-RU" b="1" i="1" dirty="0"/>
          </a:p>
          <a:p>
            <a:pPr>
              <a:buFontTx/>
              <a:buNone/>
            </a:pPr>
            <a:r>
              <a:rPr lang="ru-RU" dirty="0"/>
              <a:t>Щелкай на них левой кнопкой мыши. Если твой выбор правильный, животное переместится в зоопарк.</a:t>
            </a:r>
          </a:p>
        </p:txBody>
      </p:sp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576263" cy="431800"/>
          </a:xfrm>
          <a:prstGeom prst="actionButtonForwardNex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1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mar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404813"/>
            <a:ext cx="8642350" cy="6192837"/>
          </a:xfrm>
          <a:prstGeom prst="flowChartAlternateProcess">
            <a:avLst/>
          </a:prstGeom>
          <a:solidFill>
            <a:srgbClr val="FFCC99"/>
          </a:solidFill>
          <a:ln w="76200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7" name="Picture 7" descr="девоч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8" b="6996"/>
          <a:stretch>
            <a:fillRect/>
          </a:stretch>
        </p:blipFill>
        <p:spPr bwMode="auto">
          <a:xfrm>
            <a:off x="611188" y="476250"/>
            <a:ext cx="124142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зоопар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0" b="67085"/>
          <a:stretch>
            <a:fillRect/>
          </a:stretch>
        </p:blipFill>
        <p:spPr bwMode="auto">
          <a:xfrm>
            <a:off x="4427538" y="4292600"/>
            <a:ext cx="41052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енот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6" b="52513"/>
          <a:stretch>
            <a:fillRect/>
          </a:stretch>
        </p:blipFill>
        <p:spPr bwMode="auto">
          <a:xfrm>
            <a:off x="1042988" y="5013325"/>
            <a:ext cx="1223962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жираф">
            <a:hlinkClick r:id="rId3" action="ppaction://hlinksldjump">
              <a:snd r:embed="rId8" name="бу - фу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63658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носоро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" b="24988"/>
          <a:stretch>
            <a:fillRect/>
          </a:stretch>
        </p:blipFill>
        <p:spPr bwMode="auto">
          <a:xfrm>
            <a:off x="3995738" y="765175"/>
            <a:ext cx="1795462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сло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1584325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обезьян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7" b="45525"/>
          <a:stretch>
            <a:fillRect/>
          </a:stretch>
        </p:blipFill>
        <p:spPr bwMode="auto">
          <a:xfrm>
            <a:off x="3393477" y="2493169"/>
            <a:ext cx="15113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медведь цветной">
            <a:hlinkClick r:id="rId3" action="ppaction://hlinksldjump">
              <a:snd r:embed="rId8" name="бу - фу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8523" r="33931" b="27325"/>
          <a:stretch>
            <a:fillRect/>
          </a:stretch>
        </p:blipFill>
        <p:spPr bwMode="auto">
          <a:xfrm>
            <a:off x="6948488" y="3284538"/>
            <a:ext cx="158273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рысь цветная">
            <a:hlinkClick r:id="rId3" action="ppaction://hlinksldjump">
              <a:snd r:embed="rId8" name="бу - фу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0" b="33266"/>
          <a:stretch>
            <a:fillRect/>
          </a:stretch>
        </p:blipFill>
        <p:spPr bwMode="auto">
          <a:xfrm>
            <a:off x="2771775" y="4868863"/>
            <a:ext cx="1439863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19250" y="188913"/>
            <a:ext cx="1584325" cy="792162"/>
          </a:xfrm>
          <a:prstGeom prst="wedgeRoundRectCallout">
            <a:avLst>
              <a:gd name="adj1" fmla="val -43787"/>
              <a:gd name="adj2" fmla="val 68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44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576263" cy="431800"/>
          </a:xfrm>
          <a:prstGeom prst="actionButtonForwardNex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розовый и красный скриншот персонажа, выражение лица лица смайлик сюрприз, выражение лица удивлен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35" y="231667"/>
            <a:ext cx="824004" cy="7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37431 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1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7257 0.28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0868 0.41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2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8912 L 0.24844 0.61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2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mar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825" y="333375"/>
            <a:ext cx="8642350" cy="6192838"/>
          </a:xfrm>
          <a:prstGeom prst="flowChartAlternateProcess">
            <a:avLst/>
          </a:prstGeom>
          <a:solidFill>
            <a:srgbClr val="FFCC99"/>
          </a:solidFill>
          <a:ln w="76200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24075" y="1557338"/>
            <a:ext cx="5183188" cy="1557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Молодцы!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6150" name="Picture 6" descr="девоч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8" b="6996"/>
          <a:stretch>
            <a:fillRect/>
          </a:stretch>
        </p:blipFill>
        <p:spPr bwMode="auto">
          <a:xfrm>
            <a:off x="3348038" y="1989138"/>
            <a:ext cx="2566987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021388"/>
            <a:ext cx="792163" cy="503237"/>
          </a:xfrm>
          <a:prstGeom prst="actionButtonHom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вации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67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Piffss</dc:creator>
  <cp:lastModifiedBy>Natali</cp:lastModifiedBy>
  <cp:revision>17</cp:revision>
  <dcterms:created xsi:type="dcterms:W3CDTF">2012-01-21T08:45:18Z</dcterms:created>
  <dcterms:modified xsi:type="dcterms:W3CDTF">2020-02-24T17:58:17Z</dcterms:modified>
</cp:coreProperties>
</file>