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3.xml" ContentType="application/vnd.openxmlformats-officedocument.theme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theme/theme4.xml" ContentType="application/vnd.openxmlformats-officedocument.theme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theme/theme5.xml" ContentType="application/vnd.openxmlformats-officedocument.theme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theme/theme6.xml" ContentType="application/vnd.openxmlformats-officedocument.theme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theme/theme7.xml" ContentType="application/vnd.openxmlformats-officedocument.theme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slideLayouts/slideLayout100.xml" ContentType="application/vnd.openxmlformats-officedocument.presentationml.slideLayout+xml"/>
  <Override PartName="/ppt/theme/theme8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4" r:id="rId3"/>
    <p:sldMasterId id="2147483688" r:id="rId4"/>
    <p:sldMasterId id="2147483702" r:id="rId5"/>
    <p:sldMasterId id="2147483716" r:id="rId6"/>
    <p:sldMasterId id="2147483730" r:id="rId7"/>
    <p:sldMasterId id="2147483744" r:id="rId8"/>
  </p:sldMasterIdLst>
  <p:sldIdLst>
    <p:sldId id="256" r:id="rId9"/>
    <p:sldId id="257" r:id="rId10"/>
    <p:sldId id="266" r:id="rId11"/>
    <p:sldId id="267" r:id="rId12"/>
    <p:sldId id="258" r:id="rId13"/>
    <p:sldId id="259" r:id="rId14"/>
    <p:sldId id="260" r:id="rId15"/>
    <p:sldId id="264" r:id="rId16"/>
    <p:sldId id="261" r:id="rId17"/>
    <p:sldId id="265" r:id="rId18"/>
    <p:sldId id="262" r:id="rId19"/>
    <p:sldId id="263" r:id="rId2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CCFF"/>
    <a:srgbClr val="FFCCFF"/>
    <a:srgbClr val="CC66FF"/>
    <a:srgbClr val="FF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E9639D4-E3E2-4D34-9284-5A2195B3D0D7}" styleName="Светлый стиль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39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" Target="slides/slide5.xml"/><Relationship Id="rId18" Type="http://schemas.openxmlformats.org/officeDocument/2006/relationships/slide" Target="slides/slide10.xml"/><Relationship Id="rId3" Type="http://schemas.openxmlformats.org/officeDocument/2006/relationships/slideMaster" Target="slideMasters/slideMaster3.xml"/><Relationship Id="rId21" Type="http://schemas.openxmlformats.org/officeDocument/2006/relationships/presProps" Target="presProps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4.xml"/><Relationship Id="rId17" Type="http://schemas.openxmlformats.org/officeDocument/2006/relationships/slide" Target="slides/slide9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8.xml"/><Relationship Id="rId20" Type="http://schemas.openxmlformats.org/officeDocument/2006/relationships/slide" Target="slides/slide12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3.xml"/><Relationship Id="rId24" Type="http://schemas.openxmlformats.org/officeDocument/2006/relationships/tableStyles" Target="tableStyle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7.xml"/><Relationship Id="rId23" Type="http://schemas.openxmlformats.org/officeDocument/2006/relationships/theme" Target="theme/theme1.xml"/><Relationship Id="rId10" Type="http://schemas.openxmlformats.org/officeDocument/2006/relationships/slide" Target="slides/slide2.xml"/><Relationship Id="rId19" Type="http://schemas.openxmlformats.org/officeDocument/2006/relationships/slide" Target="slides/slide1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1.xml"/><Relationship Id="rId14" Type="http://schemas.openxmlformats.org/officeDocument/2006/relationships/slide" Target="slides/slide6.xml"/><Relationship Id="rId22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5A1A57E-2D3F-4F8E-8C47-5D1DF9B0663F}" type="doc">
      <dgm:prSet loTypeId="urn:microsoft.com/office/officeart/2005/8/layout/venn1" loCatId="relationship" qsTypeId="urn:microsoft.com/office/officeart/2005/8/quickstyle/simple1" qsCatId="simple" csTypeId="urn:microsoft.com/office/officeart/2005/8/colors/colorful5" csCatId="colorful" phldr="1"/>
      <dgm:spPr/>
    </dgm:pt>
    <dgm:pt modelId="{F94EB7FB-A3D7-4DF0-8306-D1AFD88DDCBE}" type="pres">
      <dgm:prSet presAssocID="{05A1A57E-2D3F-4F8E-8C47-5D1DF9B0663F}" presName="compositeShape" presStyleCnt="0">
        <dgm:presLayoutVars>
          <dgm:chMax val="7"/>
          <dgm:dir/>
          <dgm:resizeHandles val="exact"/>
        </dgm:presLayoutVars>
      </dgm:prSet>
      <dgm:spPr/>
    </dgm:pt>
  </dgm:ptLst>
  <dgm:cxnLst>
    <dgm:cxn modelId="{698F47DC-BA6F-49BF-BF54-9F5606432B13}" type="presOf" srcId="{05A1A57E-2D3F-4F8E-8C47-5D1DF9B0663F}" destId="{F94EB7FB-A3D7-4DF0-8306-D1AFD88DDCBE}" srcOrd="0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FF6D86-03EA-4E34-8F2B-E180F77B99F7}" type="datetimeFigureOut">
              <a:rPr lang="ru-RU" smtClean="0"/>
              <a:t>16.03.2011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15091-4DFA-4C44-9B8B-57DDDE4C401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123736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FF6D86-03EA-4E34-8F2B-E180F77B99F7}" type="datetimeFigureOut">
              <a:rPr lang="ru-RU" smtClean="0"/>
              <a:t>16.03.2011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15091-4DFA-4C44-9B8B-57DDDE4C401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89578123"/>
      </p:ext>
    </p:extLst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FF6D86-03EA-4E34-8F2B-E180F77B99F7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16.03.2011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15091-4DFA-4C44-9B8B-57DDDE4C401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48700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FF6D86-03EA-4E34-8F2B-E180F77B99F7}" type="datetimeFigureOut">
              <a:rPr lang="ru-RU" smtClean="0"/>
              <a:t>16.03.2011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15091-4DFA-4C44-9B8B-57DDDE4C401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9796636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678D9C-8DCE-476F-B4F3-CB67F8EE4422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16.03.2011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28B205-47EA-48CD-8306-85B0C2781512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473967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9E956F-36BE-45B3-9639-855F501BC42D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16.03.2011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2477C5-4804-443A-BB6F-5741CE573943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418815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E6535D-63A2-4399-BF88-DAA12E4BD306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16.03.2011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9C5890-0E48-48AA-90FC-64D587411242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762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E35686-1AE7-4397-96C4-A422D50D09E1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16.03.2011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DD759B-076C-4FF4-A077-6618996DF7EE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683745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158200-4737-4DAD-81E3-498E09C58FA0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16.03.2011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E1B2A8-2547-4A8C-9C40-BBD3F828066B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292374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F244A1-A959-4501-BC55-BBEEC8E006A8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16.03.2011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AB58A9-3074-4E34-94D9-6468A7BB4307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141371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0ACFB1-A909-4ECB-A238-136BDA7F81F0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16.03.2011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4A7E69-7F43-4B07-B63C-8A538C55F760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680121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1577DE-CC2F-4967-89D5-5A25A7E0811C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16.03.2011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46E27E-C306-41C7-9939-E50857108A33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84282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FF6D86-03EA-4E34-8F2B-E180F77B99F7}" type="datetimeFigureOut">
              <a:rPr lang="ru-RU" smtClean="0"/>
              <a:t>16.03.2011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15091-4DFA-4C44-9B8B-57DDDE4C401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8184563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82AE80-DFD5-4FFE-B5F8-2406E73DB6FD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16.03.2011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9B4A43-6670-4112-BA45-1EAA6E0107E5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167540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C08C26-8D1C-42A7-9991-868B2B14AC22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16.03.2011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F38CA5-8BF7-4D14-AC3A-6FFAEFDD759F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537556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4A5B1D-6265-4ED3-B150-C3BAA8223F0C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16.03.2011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4FBEC8-0FAF-404A-B755-E9830936FED4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065392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D1D369-FA79-40BD-8360-83A9FA453B34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6373398"/>
      </p:ext>
    </p:extLst>
  </p:cSld>
  <p:clrMapOvr>
    <a:masterClrMapping/>
  </p:clrMapOvr>
  <p:transition spd="slow">
    <p:cover dir="rd"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Заголовок, текст и 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Объект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580342-447F-4E65-AC2E-2A454A44E1F3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4873209"/>
      </p:ext>
    </p:extLst>
  </p:cSld>
  <p:clrMapOvr>
    <a:masterClrMapping/>
  </p:clrMapOvr>
  <p:transition spd="slow">
    <p:cover dir="rd"/>
  </p:transition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678D9C-8DCE-476F-B4F3-CB67F8EE4422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16.03.2011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28B205-47EA-48CD-8306-85B0C2781512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756350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9E956F-36BE-45B3-9639-855F501BC42D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16.03.2011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2477C5-4804-443A-BB6F-5741CE573943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361208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E6535D-63A2-4399-BF88-DAA12E4BD306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16.03.2011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9C5890-0E48-48AA-90FC-64D587411242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619482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E35686-1AE7-4397-96C4-A422D50D09E1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16.03.2011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DD759B-076C-4FF4-A077-6618996DF7EE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830584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158200-4737-4DAD-81E3-498E09C58FA0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16.03.2011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E1B2A8-2547-4A8C-9C40-BBD3F828066B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82312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FF6D86-03EA-4E34-8F2B-E180F77B99F7}" type="datetimeFigureOut">
              <a:rPr lang="ru-RU" smtClean="0"/>
              <a:t>16.03.2011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15091-4DFA-4C44-9B8B-57DDDE4C401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90271188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F244A1-A959-4501-BC55-BBEEC8E006A8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16.03.2011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AB58A9-3074-4E34-94D9-6468A7BB4307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9172422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0ACFB1-A909-4ECB-A238-136BDA7F81F0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16.03.2011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4A7E69-7F43-4B07-B63C-8A538C55F760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342666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1577DE-CC2F-4967-89D5-5A25A7E0811C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16.03.2011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46E27E-C306-41C7-9939-E50857108A33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911267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82AE80-DFD5-4FFE-B5F8-2406E73DB6FD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16.03.2011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9B4A43-6670-4112-BA45-1EAA6E0107E5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3658362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C08C26-8D1C-42A7-9991-868B2B14AC22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16.03.2011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F38CA5-8BF7-4D14-AC3A-6FFAEFDD759F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7255771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4A5B1D-6265-4ED3-B150-C3BAA8223F0C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16.03.2011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4FBEC8-0FAF-404A-B755-E9830936FED4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0602418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D1D369-FA79-40BD-8360-83A9FA453B34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8497695"/>
      </p:ext>
    </p:extLst>
  </p:cSld>
  <p:clrMapOvr>
    <a:masterClrMapping/>
  </p:clrMapOvr>
  <p:transition spd="slow">
    <p:cover dir="rd"/>
  </p:transition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Заголовок, текст и 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Объект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580342-447F-4E65-AC2E-2A454A44E1F3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3263455"/>
      </p:ext>
    </p:extLst>
  </p:cSld>
  <p:clrMapOvr>
    <a:masterClrMapping/>
  </p:clrMapOvr>
  <p:transition spd="slow">
    <p:cover dir="rd"/>
  </p:transition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678D9C-8DCE-476F-B4F3-CB67F8EE4422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16.03.2011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28B205-47EA-48CD-8306-85B0C2781512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1885224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9E956F-36BE-45B3-9639-855F501BC42D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16.03.2011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2477C5-4804-443A-BB6F-5741CE573943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31598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FF6D86-03EA-4E34-8F2B-E180F77B99F7}" type="datetimeFigureOut">
              <a:rPr lang="ru-RU" smtClean="0"/>
              <a:t>16.03.2011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15091-4DFA-4C44-9B8B-57DDDE4C401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38828620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E6535D-63A2-4399-BF88-DAA12E4BD306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16.03.2011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9C5890-0E48-48AA-90FC-64D587411242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0157597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E35686-1AE7-4397-96C4-A422D50D09E1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16.03.2011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DD759B-076C-4FF4-A077-6618996DF7EE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677900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158200-4737-4DAD-81E3-498E09C58FA0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16.03.2011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E1B2A8-2547-4A8C-9C40-BBD3F828066B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951648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F244A1-A959-4501-BC55-BBEEC8E006A8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16.03.2011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AB58A9-3074-4E34-94D9-6468A7BB4307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6308718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0ACFB1-A909-4ECB-A238-136BDA7F81F0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16.03.2011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4A7E69-7F43-4B07-B63C-8A538C55F760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2789366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1577DE-CC2F-4967-89D5-5A25A7E0811C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16.03.2011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46E27E-C306-41C7-9939-E50857108A33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9975606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82AE80-DFD5-4FFE-B5F8-2406E73DB6FD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16.03.2011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9B4A43-6670-4112-BA45-1EAA6E0107E5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7792798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C08C26-8D1C-42A7-9991-868B2B14AC22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16.03.2011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F38CA5-8BF7-4D14-AC3A-6FFAEFDD759F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2958788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4A5B1D-6265-4ED3-B150-C3BAA8223F0C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16.03.2011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4FBEC8-0FAF-404A-B755-E9830936FED4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218587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D1D369-FA79-40BD-8360-83A9FA453B34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4722006"/>
      </p:ext>
    </p:extLst>
  </p:cSld>
  <p:clrMapOvr>
    <a:masterClrMapping/>
  </p:clrMapOvr>
  <p:transition spd="slow">
    <p:cover dir="r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FF6D86-03EA-4E34-8F2B-E180F77B99F7}" type="datetimeFigureOut">
              <a:rPr lang="ru-RU" smtClean="0"/>
              <a:t>16.03.2011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15091-4DFA-4C44-9B8B-57DDDE4C401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02574964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Заголовок, текст и 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Объект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580342-447F-4E65-AC2E-2A454A44E1F3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7747806"/>
      </p:ext>
    </p:extLst>
  </p:cSld>
  <p:clrMapOvr>
    <a:masterClrMapping/>
  </p:clrMapOvr>
  <p:transition spd="slow">
    <p:cover dir="rd"/>
  </p:transition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678D9C-8DCE-476F-B4F3-CB67F8EE4422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16.03.2011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28B205-47EA-48CD-8306-85B0C2781512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9174425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9E956F-36BE-45B3-9639-855F501BC42D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16.03.2011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2477C5-4804-443A-BB6F-5741CE573943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0471460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E6535D-63A2-4399-BF88-DAA12E4BD306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16.03.2011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9C5890-0E48-48AA-90FC-64D587411242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322200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E35686-1AE7-4397-96C4-A422D50D09E1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16.03.2011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DD759B-076C-4FF4-A077-6618996DF7EE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5563420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158200-4737-4DAD-81E3-498E09C58FA0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16.03.2011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E1B2A8-2547-4A8C-9C40-BBD3F828066B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5102035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F244A1-A959-4501-BC55-BBEEC8E006A8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16.03.2011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AB58A9-3074-4E34-94D9-6468A7BB4307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3118916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0ACFB1-A909-4ECB-A238-136BDA7F81F0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16.03.2011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4A7E69-7F43-4B07-B63C-8A538C55F760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0238057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1577DE-CC2F-4967-89D5-5A25A7E0811C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16.03.2011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46E27E-C306-41C7-9939-E50857108A33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06758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82AE80-DFD5-4FFE-B5F8-2406E73DB6FD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16.03.2011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9B4A43-6670-4112-BA45-1EAA6E0107E5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22192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FF6D86-03EA-4E34-8F2B-E180F77B99F7}" type="datetimeFigureOut">
              <a:rPr lang="ru-RU" smtClean="0"/>
              <a:t>16.03.2011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15091-4DFA-4C44-9B8B-57DDDE4C401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96363952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C08C26-8D1C-42A7-9991-868B2B14AC22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16.03.2011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F38CA5-8BF7-4D14-AC3A-6FFAEFDD759F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8380273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4A5B1D-6265-4ED3-B150-C3BAA8223F0C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16.03.2011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4FBEC8-0FAF-404A-B755-E9830936FED4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2266432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D1D369-FA79-40BD-8360-83A9FA453B34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3799861"/>
      </p:ext>
    </p:extLst>
  </p:cSld>
  <p:clrMapOvr>
    <a:masterClrMapping/>
  </p:clrMapOvr>
  <p:transition spd="slow">
    <p:cover dir="rd"/>
  </p:transition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Заголовок, текст и 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Объект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580342-447F-4E65-AC2E-2A454A44E1F3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9360269"/>
      </p:ext>
    </p:extLst>
  </p:cSld>
  <p:clrMapOvr>
    <a:masterClrMapping/>
  </p:clrMapOvr>
  <p:transition spd="slow">
    <p:cover dir="rd"/>
  </p:transition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678D9C-8DCE-476F-B4F3-CB67F8EE4422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16.03.2011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28B205-47EA-48CD-8306-85B0C2781512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6406412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9E956F-36BE-45B3-9639-855F501BC42D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16.03.2011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2477C5-4804-443A-BB6F-5741CE573943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9250819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E6535D-63A2-4399-BF88-DAA12E4BD306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16.03.2011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9C5890-0E48-48AA-90FC-64D587411242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3887890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E35686-1AE7-4397-96C4-A422D50D09E1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16.03.2011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DD759B-076C-4FF4-A077-6618996DF7EE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7447347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158200-4737-4DAD-81E3-498E09C58FA0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16.03.2011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E1B2A8-2547-4A8C-9C40-BBD3F828066B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7527634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F244A1-A959-4501-BC55-BBEEC8E006A8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16.03.2011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AB58A9-3074-4E34-94D9-6468A7BB4307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68976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FF6D86-03EA-4E34-8F2B-E180F77B99F7}" type="datetimeFigureOut">
              <a:rPr lang="ru-RU" smtClean="0"/>
              <a:t>16.03.2011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15091-4DFA-4C44-9B8B-57DDDE4C401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76645483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0ACFB1-A909-4ECB-A238-136BDA7F81F0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16.03.2011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4A7E69-7F43-4B07-B63C-8A538C55F760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7585561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1577DE-CC2F-4967-89D5-5A25A7E0811C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16.03.2011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46E27E-C306-41C7-9939-E50857108A33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399851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82AE80-DFD5-4FFE-B5F8-2406E73DB6FD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16.03.2011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9B4A43-6670-4112-BA45-1EAA6E0107E5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5282956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C08C26-8D1C-42A7-9991-868B2B14AC22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16.03.2011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F38CA5-8BF7-4D14-AC3A-6FFAEFDD759F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4706978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4A5B1D-6265-4ED3-B150-C3BAA8223F0C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16.03.2011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4FBEC8-0FAF-404A-B755-E9830936FED4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5398930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D1D369-FA79-40BD-8360-83A9FA453B34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2104522"/>
      </p:ext>
    </p:extLst>
  </p:cSld>
  <p:clrMapOvr>
    <a:masterClrMapping/>
  </p:clrMapOvr>
  <p:transition spd="slow">
    <p:cover dir="rd"/>
  </p:transition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Заголовок, текст и 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Объект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580342-447F-4E65-AC2E-2A454A44E1F3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9514970"/>
      </p:ext>
    </p:extLst>
  </p:cSld>
  <p:clrMapOvr>
    <a:masterClrMapping/>
  </p:clrMapOvr>
  <p:transition spd="slow">
    <p:cover dir="rd"/>
  </p:transition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678D9C-8DCE-476F-B4F3-CB67F8EE4422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16.03.2011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28B205-47EA-48CD-8306-85B0C2781512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8467943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9E956F-36BE-45B3-9639-855F501BC42D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16.03.2011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2477C5-4804-443A-BB6F-5741CE573943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6207633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E6535D-63A2-4399-BF88-DAA12E4BD306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16.03.2011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9C5890-0E48-48AA-90FC-64D587411242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33304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FF6D86-03EA-4E34-8F2B-E180F77B99F7}" type="datetimeFigureOut">
              <a:rPr lang="ru-RU" smtClean="0"/>
              <a:t>16.03.2011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15091-4DFA-4C44-9B8B-57DDDE4C401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6948980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E35686-1AE7-4397-96C4-A422D50D09E1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16.03.2011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DD759B-076C-4FF4-A077-6618996DF7EE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815392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158200-4737-4DAD-81E3-498E09C58FA0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16.03.2011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E1B2A8-2547-4A8C-9C40-BBD3F828066B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8796232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F244A1-A959-4501-BC55-BBEEC8E006A8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16.03.2011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AB58A9-3074-4E34-94D9-6468A7BB4307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5379591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0ACFB1-A909-4ECB-A238-136BDA7F81F0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16.03.2011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4A7E69-7F43-4B07-B63C-8A538C55F760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2826999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1577DE-CC2F-4967-89D5-5A25A7E0811C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16.03.2011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46E27E-C306-41C7-9939-E50857108A33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7619933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82AE80-DFD5-4FFE-B5F8-2406E73DB6FD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16.03.2011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9B4A43-6670-4112-BA45-1EAA6E0107E5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7471518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C08C26-8D1C-42A7-9991-868B2B14AC22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16.03.2011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F38CA5-8BF7-4D14-AC3A-6FFAEFDD759F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994136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4A5B1D-6265-4ED3-B150-C3BAA8223F0C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16.03.2011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4FBEC8-0FAF-404A-B755-E9830936FED4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4244585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D1D369-FA79-40BD-8360-83A9FA453B34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7066763"/>
      </p:ext>
    </p:extLst>
  </p:cSld>
  <p:clrMapOvr>
    <a:masterClrMapping/>
  </p:clrMapOvr>
  <p:transition spd="slow">
    <p:cover dir="rd"/>
  </p:transition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Заголовок, текст и 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Объект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580342-447F-4E65-AC2E-2A454A44E1F3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9498430"/>
      </p:ext>
    </p:extLst>
  </p:cSld>
  <p:clrMapOvr>
    <a:masterClrMapping/>
  </p:clrMapOvr>
  <p:transition spd="slow">
    <p:cover dir="r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FF6D86-03EA-4E34-8F2B-E180F77B99F7}" type="datetimeFigureOut">
              <a:rPr lang="ru-RU" smtClean="0"/>
              <a:t>16.03.2011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15091-4DFA-4C44-9B8B-57DDDE4C401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36129139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FF6D86-03EA-4E34-8F2B-E180F77B99F7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16.03.2011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15091-4DFA-4C44-9B8B-57DDDE4C401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9884971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FF6D86-03EA-4E34-8F2B-E180F77B99F7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16.03.2011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15091-4DFA-4C44-9B8B-57DDDE4C401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0928032"/>
      </p:ext>
    </p:extLst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FF6D86-03EA-4E34-8F2B-E180F77B99F7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16.03.2011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15091-4DFA-4C44-9B8B-57DDDE4C401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1887970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FF6D86-03EA-4E34-8F2B-E180F77B99F7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16.03.2011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15091-4DFA-4C44-9B8B-57DDDE4C401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740541"/>
      </p:ext>
    </p:extLst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FF6D86-03EA-4E34-8F2B-E180F77B99F7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16.03.2011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15091-4DFA-4C44-9B8B-57DDDE4C401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2666474"/>
      </p:ext>
    </p:extLst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FF6D86-03EA-4E34-8F2B-E180F77B99F7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16.03.2011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15091-4DFA-4C44-9B8B-57DDDE4C401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2077022"/>
      </p:ext>
    </p:extLst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FF6D86-03EA-4E34-8F2B-E180F77B99F7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16.03.2011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15091-4DFA-4C44-9B8B-57DDDE4C401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33848"/>
      </p:ext>
    </p:extLst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FF6D86-03EA-4E34-8F2B-E180F77B99F7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16.03.2011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15091-4DFA-4C44-9B8B-57DDDE4C401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0629083"/>
      </p:ext>
    </p:extLst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FF6D86-03EA-4E34-8F2B-E180F77B99F7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16.03.2011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15091-4DFA-4C44-9B8B-57DDDE4C401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4909114"/>
      </p:ext>
    </p:extLst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FF6D86-03EA-4E34-8F2B-E180F77B99F7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16.03.2011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15091-4DFA-4C44-9B8B-57DDDE4C401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43369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slideLayout" Target="../slideLayouts/slideLayout37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Relationship Id="rId14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5.xml"/><Relationship Id="rId13" Type="http://schemas.openxmlformats.org/officeDocument/2006/relationships/slideLayout" Target="../slideLayouts/slideLayout50.xml"/><Relationship Id="rId3" Type="http://schemas.openxmlformats.org/officeDocument/2006/relationships/slideLayout" Target="../slideLayouts/slideLayout40.xml"/><Relationship Id="rId7" Type="http://schemas.openxmlformats.org/officeDocument/2006/relationships/slideLayout" Target="../slideLayouts/slideLayout44.xml"/><Relationship Id="rId12" Type="http://schemas.openxmlformats.org/officeDocument/2006/relationships/slideLayout" Target="../slideLayouts/slideLayout49.xml"/><Relationship Id="rId2" Type="http://schemas.openxmlformats.org/officeDocument/2006/relationships/slideLayout" Target="../slideLayouts/slideLayout39.xml"/><Relationship Id="rId1" Type="http://schemas.openxmlformats.org/officeDocument/2006/relationships/slideLayout" Target="../slideLayouts/slideLayout38.xml"/><Relationship Id="rId6" Type="http://schemas.openxmlformats.org/officeDocument/2006/relationships/slideLayout" Target="../slideLayouts/slideLayout43.xml"/><Relationship Id="rId11" Type="http://schemas.openxmlformats.org/officeDocument/2006/relationships/slideLayout" Target="../slideLayouts/slideLayout48.xml"/><Relationship Id="rId5" Type="http://schemas.openxmlformats.org/officeDocument/2006/relationships/slideLayout" Target="../slideLayouts/slideLayout42.xml"/><Relationship Id="rId10" Type="http://schemas.openxmlformats.org/officeDocument/2006/relationships/slideLayout" Target="../slideLayouts/slideLayout47.xml"/><Relationship Id="rId4" Type="http://schemas.openxmlformats.org/officeDocument/2006/relationships/slideLayout" Target="../slideLayouts/slideLayout41.xml"/><Relationship Id="rId9" Type="http://schemas.openxmlformats.org/officeDocument/2006/relationships/slideLayout" Target="../slideLayouts/slideLayout46.xml"/><Relationship Id="rId14" Type="http://schemas.openxmlformats.org/officeDocument/2006/relationships/theme" Target="../theme/theme4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8.xml"/><Relationship Id="rId13" Type="http://schemas.openxmlformats.org/officeDocument/2006/relationships/slideLayout" Target="../slideLayouts/slideLayout63.xml"/><Relationship Id="rId3" Type="http://schemas.openxmlformats.org/officeDocument/2006/relationships/slideLayout" Target="../slideLayouts/slideLayout53.xml"/><Relationship Id="rId7" Type="http://schemas.openxmlformats.org/officeDocument/2006/relationships/slideLayout" Target="../slideLayouts/slideLayout57.xml"/><Relationship Id="rId12" Type="http://schemas.openxmlformats.org/officeDocument/2006/relationships/slideLayout" Target="../slideLayouts/slideLayout62.xml"/><Relationship Id="rId2" Type="http://schemas.openxmlformats.org/officeDocument/2006/relationships/slideLayout" Target="../slideLayouts/slideLayout52.xml"/><Relationship Id="rId1" Type="http://schemas.openxmlformats.org/officeDocument/2006/relationships/slideLayout" Target="../slideLayouts/slideLayout51.xml"/><Relationship Id="rId6" Type="http://schemas.openxmlformats.org/officeDocument/2006/relationships/slideLayout" Target="../slideLayouts/slideLayout56.xml"/><Relationship Id="rId11" Type="http://schemas.openxmlformats.org/officeDocument/2006/relationships/slideLayout" Target="../slideLayouts/slideLayout61.xml"/><Relationship Id="rId5" Type="http://schemas.openxmlformats.org/officeDocument/2006/relationships/slideLayout" Target="../slideLayouts/slideLayout55.xml"/><Relationship Id="rId10" Type="http://schemas.openxmlformats.org/officeDocument/2006/relationships/slideLayout" Target="../slideLayouts/slideLayout60.xml"/><Relationship Id="rId4" Type="http://schemas.openxmlformats.org/officeDocument/2006/relationships/slideLayout" Target="../slideLayouts/slideLayout54.xml"/><Relationship Id="rId9" Type="http://schemas.openxmlformats.org/officeDocument/2006/relationships/slideLayout" Target="../slideLayouts/slideLayout59.xml"/><Relationship Id="rId14" Type="http://schemas.openxmlformats.org/officeDocument/2006/relationships/theme" Target="../theme/theme5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1.xml"/><Relationship Id="rId13" Type="http://schemas.openxmlformats.org/officeDocument/2006/relationships/slideLayout" Target="../slideLayouts/slideLayout76.xml"/><Relationship Id="rId3" Type="http://schemas.openxmlformats.org/officeDocument/2006/relationships/slideLayout" Target="../slideLayouts/slideLayout66.xml"/><Relationship Id="rId7" Type="http://schemas.openxmlformats.org/officeDocument/2006/relationships/slideLayout" Target="../slideLayouts/slideLayout70.xml"/><Relationship Id="rId12" Type="http://schemas.openxmlformats.org/officeDocument/2006/relationships/slideLayout" Target="../slideLayouts/slideLayout75.xml"/><Relationship Id="rId2" Type="http://schemas.openxmlformats.org/officeDocument/2006/relationships/slideLayout" Target="../slideLayouts/slideLayout65.xml"/><Relationship Id="rId1" Type="http://schemas.openxmlformats.org/officeDocument/2006/relationships/slideLayout" Target="../slideLayouts/slideLayout64.xml"/><Relationship Id="rId6" Type="http://schemas.openxmlformats.org/officeDocument/2006/relationships/slideLayout" Target="../slideLayouts/slideLayout69.xml"/><Relationship Id="rId11" Type="http://schemas.openxmlformats.org/officeDocument/2006/relationships/slideLayout" Target="../slideLayouts/slideLayout74.xml"/><Relationship Id="rId5" Type="http://schemas.openxmlformats.org/officeDocument/2006/relationships/slideLayout" Target="../slideLayouts/slideLayout68.xml"/><Relationship Id="rId10" Type="http://schemas.openxmlformats.org/officeDocument/2006/relationships/slideLayout" Target="../slideLayouts/slideLayout73.xml"/><Relationship Id="rId4" Type="http://schemas.openxmlformats.org/officeDocument/2006/relationships/slideLayout" Target="../slideLayouts/slideLayout67.xml"/><Relationship Id="rId9" Type="http://schemas.openxmlformats.org/officeDocument/2006/relationships/slideLayout" Target="../slideLayouts/slideLayout72.xml"/><Relationship Id="rId14" Type="http://schemas.openxmlformats.org/officeDocument/2006/relationships/theme" Target="../theme/theme6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4.xml"/><Relationship Id="rId13" Type="http://schemas.openxmlformats.org/officeDocument/2006/relationships/slideLayout" Target="../slideLayouts/slideLayout89.xml"/><Relationship Id="rId3" Type="http://schemas.openxmlformats.org/officeDocument/2006/relationships/slideLayout" Target="../slideLayouts/slideLayout79.xml"/><Relationship Id="rId7" Type="http://schemas.openxmlformats.org/officeDocument/2006/relationships/slideLayout" Target="../slideLayouts/slideLayout83.xml"/><Relationship Id="rId12" Type="http://schemas.openxmlformats.org/officeDocument/2006/relationships/slideLayout" Target="../slideLayouts/slideLayout88.xml"/><Relationship Id="rId2" Type="http://schemas.openxmlformats.org/officeDocument/2006/relationships/slideLayout" Target="../slideLayouts/slideLayout78.xml"/><Relationship Id="rId1" Type="http://schemas.openxmlformats.org/officeDocument/2006/relationships/slideLayout" Target="../slideLayouts/slideLayout77.xml"/><Relationship Id="rId6" Type="http://schemas.openxmlformats.org/officeDocument/2006/relationships/slideLayout" Target="../slideLayouts/slideLayout82.xml"/><Relationship Id="rId11" Type="http://schemas.openxmlformats.org/officeDocument/2006/relationships/slideLayout" Target="../slideLayouts/slideLayout87.xml"/><Relationship Id="rId5" Type="http://schemas.openxmlformats.org/officeDocument/2006/relationships/slideLayout" Target="../slideLayouts/slideLayout81.xml"/><Relationship Id="rId10" Type="http://schemas.openxmlformats.org/officeDocument/2006/relationships/slideLayout" Target="../slideLayouts/slideLayout86.xml"/><Relationship Id="rId4" Type="http://schemas.openxmlformats.org/officeDocument/2006/relationships/slideLayout" Target="../slideLayouts/slideLayout80.xml"/><Relationship Id="rId9" Type="http://schemas.openxmlformats.org/officeDocument/2006/relationships/slideLayout" Target="../slideLayouts/slideLayout85.xml"/><Relationship Id="rId14" Type="http://schemas.openxmlformats.org/officeDocument/2006/relationships/theme" Target="../theme/theme7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7.xml"/><Relationship Id="rId3" Type="http://schemas.openxmlformats.org/officeDocument/2006/relationships/slideLayout" Target="../slideLayouts/slideLayout92.xml"/><Relationship Id="rId7" Type="http://schemas.openxmlformats.org/officeDocument/2006/relationships/slideLayout" Target="../slideLayouts/slideLayout96.xml"/><Relationship Id="rId12" Type="http://schemas.openxmlformats.org/officeDocument/2006/relationships/theme" Target="../theme/theme8.xml"/><Relationship Id="rId2" Type="http://schemas.openxmlformats.org/officeDocument/2006/relationships/slideLayout" Target="../slideLayouts/slideLayout91.xml"/><Relationship Id="rId1" Type="http://schemas.openxmlformats.org/officeDocument/2006/relationships/slideLayout" Target="../slideLayouts/slideLayout90.xml"/><Relationship Id="rId6" Type="http://schemas.openxmlformats.org/officeDocument/2006/relationships/slideLayout" Target="../slideLayouts/slideLayout95.xml"/><Relationship Id="rId11" Type="http://schemas.openxmlformats.org/officeDocument/2006/relationships/slideLayout" Target="../slideLayouts/slideLayout100.xml"/><Relationship Id="rId5" Type="http://schemas.openxmlformats.org/officeDocument/2006/relationships/slideLayout" Target="../slideLayouts/slideLayout94.xml"/><Relationship Id="rId10" Type="http://schemas.openxmlformats.org/officeDocument/2006/relationships/slideLayout" Target="../slideLayouts/slideLayout99.xml"/><Relationship Id="rId4" Type="http://schemas.openxmlformats.org/officeDocument/2006/relationships/slideLayout" Target="../slideLayouts/slideLayout93.xml"/><Relationship Id="rId9" Type="http://schemas.openxmlformats.org/officeDocument/2006/relationships/slideLayout" Target="../slideLayouts/slideLayout9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FF6D86-03EA-4E34-8F2B-E180F77B99F7}" type="datetimeFigureOut">
              <a:rPr lang="ru-RU" smtClean="0"/>
              <a:t>16.03.2011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E15091-4DFA-4C44-9B8B-57DDDE4C401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786759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FAF2C9A-EA3F-4319-9491-6F0919F83157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16.03.2011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014454D-5DA4-4780-BD87-AB7FA1415D19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50480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FAF2C9A-EA3F-4319-9491-6F0919F83157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16.03.2011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014454D-5DA4-4780-BD87-AB7FA1415D19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18743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  <p:sldLayoutId id="2147483687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FAF2C9A-EA3F-4319-9491-6F0919F83157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16.03.2011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014454D-5DA4-4780-BD87-AB7FA1415D19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76193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  <p:sldLayoutId id="2147483692" r:id="rId4"/>
    <p:sldLayoutId id="2147483693" r:id="rId5"/>
    <p:sldLayoutId id="2147483694" r:id="rId6"/>
    <p:sldLayoutId id="2147483695" r:id="rId7"/>
    <p:sldLayoutId id="2147483696" r:id="rId8"/>
    <p:sldLayoutId id="2147483697" r:id="rId9"/>
    <p:sldLayoutId id="2147483698" r:id="rId10"/>
    <p:sldLayoutId id="2147483699" r:id="rId11"/>
    <p:sldLayoutId id="2147483700" r:id="rId12"/>
    <p:sldLayoutId id="2147483701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FAF2C9A-EA3F-4319-9491-6F0919F83157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16.03.2011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014454D-5DA4-4780-BD87-AB7FA1415D19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80888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705" r:id="rId3"/>
    <p:sldLayoutId id="2147483706" r:id="rId4"/>
    <p:sldLayoutId id="2147483707" r:id="rId5"/>
    <p:sldLayoutId id="2147483708" r:id="rId6"/>
    <p:sldLayoutId id="2147483709" r:id="rId7"/>
    <p:sldLayoutId id="2147483710" r:id="rId8"/>
    <p:sldLayoutId id="2147483711" r:id="rId9"/>
    <p:sldLayoutId id="2147483712" r:id="rId10"/>
    <p:sldLayoutId id="2147483713" r:id="rId11"/>
    <p:sldLayoutId id="2147483714" r:id="rId12"/>
    <p:sldLayoutId id="2147483715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FAF2C9A-EA3F-4319-9491-6F0919F83157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16.03.2011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014454D-5DA4-4780-BD87-AB7FA1415D19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77493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7" r:id="rId1"/>
    <p:sldLayoutId id="2147483718" r:id="rId2"/>
    <p:sldLayoutId id="2147483719" r:id="rId3"/>
    <p:sldLayoutId id="2147483720" r:id="rId4"/>
    <p:sldLayoutId id="2147483721" r:id="rId5"/>
    <p:sldLayoutId id="2147483722" r:id="rId6"/>
    <p:sldLayoutId id="2147483723" r:id="rId7"/>
    <p:sldLayoutId id="2147483724" r:id="rId8"/>
    <p:sldLayoutId id="2147483725" r:id="rId9"/>
    <p:sldLayoutId id="2147483726" r:id="rId10"/>
    <p:sldLayoutId id="2147483727" r:id="rId11"/>
    <p:sldLayoutId id="2147483728" r:id="rId12"/>
    <p:sldLayoutId id="2147483729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FAF2C9A-EA3F-4319-9491-6F0919F83157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16.03.2011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014454D-5DA4-4780-BD87-AB7FA1415D19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00743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1" r:id="rId1"/>
    <p:sldLayoutId id="2147483732" r:id="rId2"/>
    <p:sldLayoutId id="2147483733" r:id="rId3"/>
    <p:sldLayoutId id="2147483734" r:id="rId4"/>
    <p:sldLayoutId id="2147483735" r:id="rId5"/>
    <p:sldLayoutId id="2147483736" r:id="rId6"/>
    <p:sldLayoutId id="2147483737" r:id="rId7"/>
    <p:sldLayoutId id="2147483738" r:id="rId8"/>
    <p:sldLayoutId id="2147483739" r:id="rId9"/>
    <p:sldLayoutId id="2147483740" r:id="rId10"/>
    <p:sldLayoutId id="2147483741" r:id="rId11"/>
    <p:sldLayoutId id="2147483742" r:id="rId12"/>
    <p:sldLayoutId id="2147483743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FF6D86-03EA-4E34-8F2B-E180F77B99F7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16.03.2011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E15091-4DFA-4C44-9B8B-57DDDE4C401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35896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88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7.wmf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9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9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.bin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.v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Relationship Id="rId9" Type="http://schemas.openxmlformats.org/officeDocument/2006/relationships/image" Target="../media/image3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76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5.wmf"/><Relationship Id="rId5" Type="http://schemas.openxmlformats.org/officeDocument/2006/relationships/oleObject" Target="../embeddings/oleObject3.bin"/><Relationship Id="rId4" Type="http://schemas.openxmlformats.org/officeDocument/2006/relationships/image" Target="../media/image4.wmf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  <a:blipFill>
            <a:blip r:embed="rId3"/>
            <a:tile tx="0" ty="0" sx="100000" sy="100000" flip="none" algn="tl"/>
          </a:blipFill>
        </p:spPr>
        <p:txBody>
          <a:bodyPr>
            <a:noAutofit/>
          </a:bodyPr>
          <a:lstStyle/>
          <a:p>
            <a:r>
              <a:rPr lang="ru-RU" b="1" i="1" dirty="0" smtClean="0">
                <a:solidFill>
                  <a:srgbClr val="FF0000"/>
                </a:solidFill>
              </a:rPr>
              <a:t>Несовместные события.</a:t>
            </a:r>
            <a:br>
              <a:rPr lang="ru-RU" b="1" i="1" dirty="0" smtClean="0">
                <a:solidFill>
                  <a:srgbClr val="FF0000"/>
                </a:solidFill>
              </a:rPr>
            </a:br>
            <a:r>
              <a:rPr lang="ru-RU" b="1" i="1" dirty="0" smtClean="0">
                <a:solidFill>
                  <a:srgbClr val="FF0000"/>
                </a:solidFill>
              </a:rPr>
              <a:t>Правило сложения вероятностей.</a:t>
            </a:r>
            <a:endParaRPr lang="ru-RU" b="1" i="1" dirty="0">
              <a:solidFill>
                <a:srgbClr val="FF0000"/>
              </a:solidFill>
            </a:endParaRP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38190849"/>
              </p:ext>
            </p:extLst>
          </p:nvPr>
        </p:nvGraphicFramePr>
        <p:xfrm>
          <a:off x="539552" y="1916831"/>
          <a:ext cx="8229600" cy="2743200"/>
        </p:xfrm>
        <a:graphic>
          <a:graphicData uri="http://schemas.openxmlformats.org/drawingml/2006/table">
            <a:tbl>
              <a:tblPr firstRow="1" firstCol="1">
                <a:tableStyleId>{616DA210-FB5B-4158-B5E0-FEB733F419BA}</a:tableStyleId>
              </a:tblPr>
              <a:tblGrid>
                <a:gridCol w="1371600"/>
                <a:gridCol w="1371600"/>
                <a:gridCol w="1371600"/>
                <a:gridCol w="1371600"/>
                <a:gridCol w="1371600"/>
                <a:gridCol w="1371600"/>
              </a:tblGrid>
              <a:tr h="298832"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1:1</a:t>
                      </a:r>
                      <a:endParaRPr lang="ru-RU" sz="24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1:2</a:t>
                      </a:r>
                      <a:endParaRPr lang="ru-RU" sz="24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1:3</a:t>
                      </a:r>
                      <a:endParaRPr lang="ru-RU" sz="24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1:4</a:t>
                      </a:r>
                      <a:endParaRPr lang="ru-RU" sz="24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1:5</a:t>
                      </a:r>
                      <a:endParaRPr lang="ru-RU" sz="24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1:6</a:t>
                      </a:r>
                      <a:endParaRPr lang="ru-RU" sz="24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400" b="1" dirty="0" smtClean="0"/>
                        <a:t>2:1</a:t>
                      </a:r>
                      <a:endParaRPr lang="ru-RU" sz="24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b="1" dirty="0" smtClean="0"/>
                        <a:t>2:2</a:t>
                      </a:r>
                      <a:endParaRPr lang="ru-RU" sz="24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b="1" dirty="0" smtClean="0"/>
                        <a:t>2:3</a:t>
                      </a:r>
                      <a:endParaRPr lang="ru-RU" sz="24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b="1" dirty="0" smtClean="0"/>
                        <a:t>2:4</a:t>
                      </a:r>
                      <a:endParaRPr lang="ru-RU" sz="24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b="1" dirty="0" smtClean="0"/>
                        <a:t>2:5</a:t>
                      </a:r>
                      <a:endParaRPr lang="ru-RU" sz="24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b="1" dirty="0" smtClean="0"/>
                        <a:t>2:6</a:t>
                      </a:r>
                      <a:endParaRPr lang="ru-RU" sz="24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400" b="1" dirty="0" smtClean="0"/>
                        <a:t>3:1</a:t>
                      </a:r>
                      <a:endParaRPr lang="ru-RU" sz="24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b="1" dirty="0" smtClean="0"/>
                        <a:t>3:2</a:t>
                      </a:r>
                      <a:endParaRPr lang="ru-RU" sz="24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b="1" dirty="0" smtClean="0"/>
                        <a:t>3:3</a:t>
                      </a:r>
                      <a:endParaRPr lang="ru-RU" sz="24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b="1" dirty="0" smtClean="0"/>
                        <a:t>3:4</a:t>
                      </a:r>
                      <a:endParaRPr lang="ru-RU" sz="24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b="1" dirty="0" smtClean="0"/>
                        <a:t>3:5</a:t>
                      </a:r>
                      <a:endParaRPr lang="ru-RU" sz="24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b="1" dirty="0" smtClean="0"/>
                        <a:t>3:6</a:t>
                      </a:r>
                      <a:endParaRPr lang="ru-RU" sz="24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400" b="1" dirty="0" smtClean="0"/>
                        <a:t>4:1</a:t>
                      </a:r>
                      <a:endParaRPr lang="ru-RU" sz="24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b="1" dirty="0" smtClean="0"/>
                        <a:t>4:2</a:t>
                      </a:r>
                      <a:endParaRPr lang="ru-RU" sz="24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b="1" dirty="0" smtClean="0"/>
                        <a:t>4:3</a:t>
                      </a:r>
                      <a:endParaRPr lang="ru-RU" sz="24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b="1" dirty="0" smtClean="0"/>
                        <a:t>4:4</a:t>
                      </a:r>
                      <a:endParaRPr lang="ru-RU" sz="24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b="1" dirty="0" smtClean="0"/>
                        <a:t>4:5</a:t>
                      </a:r>
                      <a:endParaRPr lang="ru-RU" sz="24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b="1" dirty="0" smtClean="0"/>
                        <a:t>4:6</a:t>
                      </a:r>
                      <a:endParaRPr lang="ru-RU" sz="24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403449">
                <a:tc>
                  <a:txBody>
                    <a:bodyPr/>
                    <a:lstStyle/>
                    <a:p>
                      <a:r>
                        <a:rPr lang="ru-RU" sz="2400" b="1" dirty="0" smtClean="0"/>
                        <a:t>5:1</a:t>
                      </a:r>
                      <a:endParaRPr lang="ru-RU" sz="24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b="1" dirty="0" smtClean="0"/>
                        <a:t>5:2</a:t>
                      </a:r>
                      <a:endParaRPr lang="ru-RU" sz="24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b="1" dirty="0" smtClean="0"/>
                        <a:t>5:3</a:t>
                      </a:r>
                      <a:endParaRPr lang="ru-RU" sz="24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b="1" dirty="0" smtClean="0"/>
                        <a:t>5:4</a:t>
                      </a:r>
                      <a:endParaRPr lang="ru-RU" sz="24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b="1" dirty="0" smtClean="0"/>
                        <a:t>5:5</a:t>
                      </a:r>
                      <a:endParaRPr lang="ru-RU" sz="24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b="1" dirty="0" smtClean="0"/>
                        <a:t>5:6</a:t>
                      </a:r>
                      <a:endParaRPr lang="ru-RU" sz="24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400" b="1" dirty="0" smtClean="0"/>
                        <a:t>6:1</a:t>
                      </a:r>
                      <a:endParaRPr lang="ru-RU" sz="24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b="1" dirty="0" smtClean="0"/>
                        <a:t>6:2</a:t>
                      </a:r>
                      <a:endParaRPr lang="ru-RU" sz="24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b="1" dirty="0" smtClean="0"/>
                        <a:t>6:3</a:t>
                      </a:r>
                      <a:endParaRPr lang="ru-RU" sz="24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b="1" dirty="0" smtClean="0"/>
                        <a:t>6:4</a:t>
                      </a:r>
                      <a:endParaRPr lang="ru-RU" sz="24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b="1" dirty="0" smtClean="0"/>
                        <a:t>6:5</a:t>
                      </a:r>
                      <a:endParaRPr lang="ru-RU" sz="24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b="1" dirty="0" smtClean="0"/>
                        <a:t>6:6</a:t>
                      </a:r>
                      <a:endParaRPr lang="ru-RU" sz="24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16603581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28600" y="1219200"/>
            <a:ext cx="4876800" cy="2743200"/>
          </a:xfrm>
        </p:spPr>
        <p:txBody>
          <a:bodyPr/>
          <a:lstStyle/>
          <a:p>
            <a:pPr marL="609600" indent="-609600" eaLnBrk="1" hangingPunct="1">
              <a:buFontTx/>
              <a:buNone/>
            </a:pPr>
            <a:r>
              <a:rPr lang="ru-RU" sz="2400" smtClean="0"/>
              <a:t>Из каких элементов состоит </a:t>
            </a:r>
          </a:p>
          <a:p>
            <a:pPr marL="609600" indent="-609600" eaLnBrk="1" hangingPunct="1">
              <a:buFontTx/>
              <a:buNone/>
            </a:pPr>
            <a:r>
              <a:rPr lang="ru-RU" sz="2400" smtClean="0"/>
              <a:t>множество С, которое </a:t>
            </a:r>
          </a:p>
          <a:p>
            <a:pPr marL="609600" indent="-609600" eaLnBrk="1" hangingPunct="1">
              <a:buFontTx/>
              <a:buNone/>
            </a:pPr>
            <a:r>
              <a:rPr lang="ru-RU" sz="2400" smtClean="0"/>
              <a:t>является объединением </a:t>
            </a:r>
          </a:p>
          <a:p>
            <a:pPr marL="609600" indent="-609600" eaLnBrk="1" hangingPunct="1">
              <a:buFontTx/>
              <a:buNone/>
            </a:pPr>
            <a:r>
              <a:rPr lang="ru-RU" sz="2400" smtClean="0"/>
              <a:t>множеств А и В</a:t>
            </a:r>
            <a:r>
              <a:rPr lang="en-US" sz="2400" smtClean="0"/>
              <a:t>,</a:t>
            </a:r>
            <a:r>
              <a:rPr lang="ru-RU" sz="2400" smtClean="0"/>
              <a:t> если</a:t>
            </a:r>
          </a:p>
          <a:p>
            <a:pPr marL="609600" indent="-609600" eaLnBrk="1" hangingPunct="1">
              <a:buFontTx/>
              <a:buNone/>
            </a:pPr>
            <a:r>
              <a:rPr lang="ru-RU" sz="2400" smtClean="0"/>
              <a:t>А – это девочки нашего класса,</a:t>
            </a:r>
          </a:p>
          <a:p>
            <a:pPr marL="609600" indent="-609600" eaLnBrk="1" hangingPunct="1">
              <a:buFontTx/>
              <a:buNone/>
            </a:pPr>
            <a:r>
              <a:rPr lang="ru-RU" sz="2400" smtClean="0"/>
              <a:t>В – это мальчики нашего класса.</a:t>
            </a:r>
          </a:p>
          <a:p>
            <a:pPr marL="609600" indent="-609600" eaLnBrk="1" hangingPunct="1">
              <a:buFontTx/>
              <a:buNone/>
            </a:pPr>
            <a:endParaRPr lang="ru-RU" sz="2400" smtClean="0"/>
          </a:p>
          <a:p>
            <a:pPr marL="609600" indent="-609600" eaLnBrk="1" hangingPunct="1">
              <a:buFontTx/>
              <a:buNone/>
            </a:pPr>
            <a:endParaRPr lang="ru-RU" sz="2800" smtClean="0"/>
          </a:p>
        </p:txBody>
      </p:sp>
      <p:graphicFrame>
        <p:nvGraphicFramePr>
          <p:cNvPr id="68619" name="Object 11"/>
          <p:cNvGraphicFramePr>
            <a:graphicFrameLocks noGrp="1" noChangeAspect="1"/>
          </p:cNvGraphicFramePr>
          <p:nvPr>
            <p:ph sz="half" idx="2"/>
          </p:nvPr>
        </p:nvGraphicFramePr>
        <p:xfrm>
          <a:off x="1143000" y="5661025"/>
          <a:ext cx="869950" cy="420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4" name="Формула" r:id="rId3" imgW="393529" imgH="190417" progId="Equation.3">
                  <p:embed/>
                </p:oleObj>
              </mc:Choice>
              <mc:Fallback>
                <p:oleObj name="Формула" r:id="rId3" imgW="393529" imgH="190417" progId="Equation.3">
                  <p:embed/>
                  <p:pic>
                    <p:nvPicPr>
                      <p:cNvPr id="0" name="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000" y="5661025"/>
                        <a:ext cx="869950" cy="4206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8622" name="Rectangle 14"/>
          <p:cNvSpPr>
            <a:spLocks noChangeArrowheads="1"/>
          </p:cNvSpPr>
          <p:nvPr/>
        </p:nvSpPr>
        <p:spPr bwMode="auto">
          <a:xfrm>
            <a:off x="152400" y="5661025"/>
            <a:ext cx="7924800" cy="425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bg1"/>
                    </a:gs>
                    <a:gs pos="100000">
                      <a:schemeClr val="accent1"/>
                    </a:gs>
                  </a:gsLst>
                  <a:path path="shape">
                    <a:fillToRect l="50000" t="50000" r="50000" b="50000"/>
                  </a:path>
                </a:gra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</a:pPr>
            <a:r>
              <a:rPr lang="ru-RU" sz="2400" smtClean="0">
                <a:solidFill>
                  <a:prstClr val="black"/>
                </a:solidFill>
                <a:cs typeface="Arial" charset="0"/>
              </a:rPr>
              <a:t>Ответ:                 - это все ученики нашего класса.</a:t>
            </a:r>
            <a:r>
              <a:rPr lang="ru-RU" smtClean="0">
                <a:solidFill>
                  <a:prstClr val="black"/>
                </a:solidFill>
                <a:cs typeface="Arial" charset="0"/>
              </a:rPr>
              <a:t> </a:t>
            </a:r>
          </a:p>
        </p:txBody>
      </p:sp>
      <p:sp>
        <p:nvSpPr>
          <p:cNvPr id="39942" name="Овал 2"/>
          <p:cNvSpPr>
            <a:spLocks noChangeArrowheads="1"/>
          </p:cNvSpPr>
          <p:nvPr/>
        </p:nvSpPr>
        <p:spPr bwMode="auto">
          <a:xfrm>
            <a:off x="4635500" y="1371600"/>
            <a:ext cx="4356100" cy="2286000"/>
          </a:xfrm>
          <a:prstGeom prst="ellipse">
            <a:avLst/>
          </a:prstGeom>
          <a:gradFill rotWithShape="1">
            <a:gsLst>
              <a:gs pos="0">
                <a:srgbClr val="FF0000"/>
              </a:gs>
              <a:gs pos="50999">
                <a:srgbClr val="FFFF00"/>
              </a:gs>
              <a:gs pos="53000">
                <a:srgbClr val="002060"/>
              </a:gs>
              <a:gs pos="100000">
                <a:srgbClr val="00B050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39943" name="TextBox 3"/>
          <p:cNvSpPr txBox="1">
            <a:spLocks noChangeArrowheads="1"/>
          </p:cNvSpPr>
          <p:nvPr/>
        </p:nvSpPr>
        <p:spPr bwMode="auto">
          <a:xfrm>
            <a:off x="5724525" y="2133600"/>
            <a:ext cx="609600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sz="3600" smtClean="0">
                <a:solidFill>
                  <a:prstClr val="black"/>
                </a:solidFill>
                <a:latin typeface="Arial" charset="0"/>
              </a:rPr>
              <a:t>А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524328" y="2143568"/>
            <a:ext cx="762000" cy="646331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ru-RU" sz="3600" dirty="0">
                <a:ln>
                  <a:solidFill>
                    <a:prstClr val="white"/>
                  </a:solidFill>
                </a:ln>
                <a:solidFill>
                  <a:srgbClr val="FFFFFF"/>
                </a:solidFill>
                <a:cs typeface="Arial" charset="0"/>
              </a:rPr>
              <a:t>В</a:t>
            </a:r>
            <a:endParaRPr lang="ru-RU" dirty="0">
              <a:ln>
                <a:solidFill>
                  <a:prstClr val="white"/>
                </a:solidFill>
              </a:ln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39945" name="Левая фигурная скобка 5"/>
          <p:cNvSpPr>
            <a:spLocks/>
          </p:cNvSpPr>
          <p:nvPr/>
        </p:nvSpPr>
        <p:spPr bwMode="auto">
          <a:xfrm rot="-5400000">
            <a:off x="6667500" y="1943100"/>
            <a:ext cx="381000" cy="4267200"/>
          </a:xfrm>
          <a:prstGeom prst="leftBrace">
            <a:avLst>
              <a:gd name="adj1" fmla="val 8348"/>
              <a:gd name="adj2" fmla="val 50000"/>
            </a:avLst>
          </a:prstGeom>
          <a:noFill/>
          <a:ln w="381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39946" name="TextBox 6"/>
          <p:cNvSpPr txBox="1">
            <a:spLocks noChangeArrowheads="1"/>
          </p:cNvSpPr>
          <p:nvPr/>
        </p:nvSpPr>
        <p:spPr bwMode="auto">
          <a:xfrm>
            <a:off x="5427663" y="4211638"/>
            <a:ext cx="1201737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sz="3600" b="1" smtClean="0">
                <a:solidFill>
                  <a:prstClr val="black"/>
                </a:solidFill>
                <a:latin typeface="Arial" charset="0"/>
              </a:rPr>
              <a:t>С</a:t>
            </a:r>
            <a:endParaRPr lang="ru-RU" b="1" smtClean="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2761493" y="0"/>
            <a:ext cx="3748014" cy="1323439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8000" b="1" cap="all" dirty="0" err="1">
                <a:ln/>
                <a:solidFill>
                  <a:srgbClr val="4F81BD"/>
                </a:solidFill>
                <a:effectLst>
                  <a:outerShdw blurRad="19685" dist="12700" dir="5400000" algn="tl" rotWithShape="0">
                    <a:srgbClr val="4F81BD">
                      <a:satMod val="130000"/>
                      <a:alpha val="60000"/>
                    </a:srgbClr>
                  </a:outerShdw>
                  <a:reflection blurRad="10000" stA="55000" endPos="48000" dist="500" dir="5400000" sy="-100000" algn="bl" rotWithShape="0"/>
                </a:effectLst>
                <a:cs typeface="Arial" charset="0"/>
              </a:rPr>
              <a:t>ЗАдача</a:t>
            </a:r>
            <a:endParaRPr lang="ru-RU" sz="8000" b="1" cap="all" dirty="0">
              <a:ln/>
              <a:solidFill>
                <a:srgbClr val="4F81BD"/>
              </a:solidFill>
              <a:effectLst>
                <a:outerShdw blurRad="19685" dist="12700" dir="5400000" algn="tl" rotWithShape="0">
                  <a:srgbClr val="4F81BD">
                    <a:satMod val="130000"/>
                    <a:alpha val="60000"/>
                  </a:srgbClr>
                </a:outerShdw>
                <a:reflection blurRad="10000" stA="55000" endPos="48000" dist="500" dir="5400000" sy="-100000" algn="bl" rotWithShape="0"/>
              </a:effectLst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6255030"/>
      </p:ext>
    </p:extLst>
  </p:cSld>
  <p:clrMapOvr>
    <a:masterClrMapping/>
  </p:clrMapOvr>
  <p:transition spd="slow">
    <p:cover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686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6" dur="2000"/>
                                        <p:tgtEl>
                                          <p:spTgt spid="686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686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686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5" dur="2000"/>
                                        <p:tgtEl>
                                          <p:spTgt spid="686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8" dur="2000"/>
                                        <p:tgtEl>
                                          <p:spTgt spid="686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30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2" dur="1000"/>
                                        <p:tgtEl>
                                          <p:spTgt spid="399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34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99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99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99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99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 tmFilter="0,0; .5, 1; 1, 1"/>
                                        <p:tgtEl>
                                          <p:spTgt spid="399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4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 tmFilter="0,0; .5, 1; 1, 1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99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99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99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994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994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994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994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994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994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994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994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67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70" presetID="46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-0.004 -0.067 0.046 -0.125 0.113 -0.129 C 0.177 -0.134 0.237 -0.089 0.241 -0.024 C 0.246 0.036 0.204 0.092 0.144 0.096 C 0.089 0.099 0.037 0.062 0.033 0.006 C 0.029 -0.045 0.064 -0.093 0.115 -0.097 C 0.162 -0.1 0.206 -0.069 0.209 -0.022 C 0.212 0.02 0.184 0.061 0.142 0.063 C 0.104 0.066 0.068 0.042 0.065 0.004 C 0.063 -0.03 0.084 -0.063 0.117 -0.065 C 0.146 -0.067 0.175 -0.049 0.177 -0.02 C 0.179 0.005 0.164 0.029 0.14 0.031 C 0.12 0.033 0.099 0.022 0.098 0.002 C 0.096 -0.014 0.104 -0.031 0.119 -0.033 C 0.131 -0.033 0.143 -0.029 0.145 -0.018 C 0.146 -0.011 0.144 -0.004 0.138 -0.001 C 0.135 0 0.133 0 0.13 -0.001 E" pathEditMode="relative" ptsTypes="">
                                      <p:cBhvr>
                                        <p:cTn id="71" dur="2000" fill="hold"/>
                                        <p:tgtEl>
                                          <p:spTgt spid="3994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2000"/>
                                        <p:tgtEl>
                                          <p:spTgt spid="686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2000"/>
                                        <p:tgtEl>
                                          <p:spTgt spid="686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42" grpId="0" animBg="1"/>
      <p:bldP spid="39943" grpId="0"/>
      <p:bldP spid="39945" grpId="0" animBg="1"/>
      <p:bldP spid="39946" grpId="0"/>
      <p:bldP spid="39946" grpId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вал 1"/>
          <p:cNvSpPr/>
          <p:nvPr/>
        </p:nvSpPr>
        <p:spPr>
          <a:xfrm>
            <a:off x="1042988" y="1108075"/>
            <a:ext cx="3937000" cy="3875088"/>
          </a:xfrm>
          <a:prstGeom prst="ellipse">
            <a:avLst/>
          </a:prstGeom>
          <a:gradFill>
            <a:gsLst>
              <a:gs pos="0">
                <a:schemeClr val="accent6">
                  <a:lumMod val="40000"/>
                  <a:lumOff val="60000"/>
                </a:schemeClr>
              </a:gs>
              <a:gs pos="50000">
                <a:schemeClr val="accent6">
                  <a:lumMod val="75000"/>
                </a:schemeClr>
              </a:gs>
              <a:gs pos="100000">
                <a:schemeClr val="accent6">
                  <a:lumMod val="5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7200" dirty="0">
                <a:solidFill>
                  <a:prstClr val="white"/>
                </a:solidFill>
              </a:rPr>
              <a:t>А</a:t>
            </a:r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37891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bg1"/>
                    </a:gs>
                    <a:gs pos="100000">
                      <a:schemeClr val="accent1"/>
                    </a:gs>
                  </a:gsLst>
                  <a:path path="shape">
                    <a:fillToRect l="50000" t="50000" r="50000" b="50000"/>
                  </a:path>
                </a:gra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3467100" y="5311775"/>
            <a:ext cx="2209800" cy="1108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6600" smtClean="0">
                <a:solidFill>
                  <a:prstClr val="black"/>
                </a:solidFill>
              </a:rPr>
              <a:t>A \ B</a:t>
            </a:r>
            <a:endParaRPr lang="ru-RU" sz="6600" smtClean="0">
              <a:solidFill>
                <a:prstClr val="black"/>
              </a:solidFill>
            </a:endParaRPr>
          </a:p>
        </p:txBody>
      </p:sp>
      <p:sp>
        <p:nvSpPr>
          <p:cNvPr id="8" name="Овал 7"/>
          <p:cNvSpPr/>
          <p:nvPr/>
        </p:nvSpPr>
        <p:spPr>
          <a:xfrm>
            <a:off x="3708400" y="982663"/>
            <a:ext cx="4344988" cy="4302125"/>
          </a:xfrm>
          <a:prstGeom prst="ellipse">
            <a:avLst/>
          </a:prstGeom>
          <a:gradFill flip="none" rotWithShape="1">
            <a:gsLst>
              <a:gs pos="0">
                <a:schemeClr val="accent5">
                  <a:lumMod val="40000"/>
                  <a:lumOff val="60000"/>
                </a:schemeClr>
              </a:gs>
              <a:gs pos="50000">
                <a:schemeClr val="accent5">
                  <a:lumMod val="75000"/>
                </a:schemeClr>
              </a:gs>
              <a:gs pos="100000">
                <a:schemeClr val="accent5">
                  <a:lumMod val="5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7200" dirty="0">
                <a:solidFill>
                  <a:prstClr val="white"/>
                </a:solidFill>
              </a:rPr>
              <a:t>В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516160" y="0"/>
            <a:ext cx="8406789" cy="1107996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6600" b="1" cap="all" dirty="0">
                <a:ln w="9000" cmpd="sng">
                  <a:solidFill>
                    <a:srgbClr val="8064A2">
                      <a:shade val="50000"/>
                      <a:satMod val="120000"/>
                    </a:srgbClr>
                  </a:solidFill>
                  <a:prstDash val="solid"/>
                </a:ln>
                <a:gradFill>
                  <a:gsLst>
                    <a:gs pos="0">
                      <a:srgbClr val="8064A2">
                        <a:shade val="20000"/>
                        <a:satMod val="245000"/>
                      </a:srgbClr>
                    </a:gs>
                    <a:gs pos="43000">
                      <a:srgbClr val="8064A2">
                        <a:satMod val="255000"/>
                      </a:srgbClr>
                    </a:gs>
                    <a:gs pos="48000">
                      <a:srgbClr val="8064A2">
                        <a:shade val="85000"/>
                        <a:satMod val="255000"/>
                      </a:srgbClr>
                    </a:gs>
                    <a:gs pos="100000">
                      <a:srgbClr val="8064A2">
                        <a:shade val="20000"/>
                        <a:satMod val="245000"/>
                      </a:srgb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cs typeface="Arial" charset="0"/>
              </a:rPr>
              <a:t>Разность множеств</a:t>
            </a:r>
          </a:p>
        </p:txBody>
      </p:sp>
    </p:spTree>
    <p:extLst>
      <p:ext uri="{BB962C8B-B14F-4D97-AF65-F5344CB8AC3E}">
        <p14:creationId xmlns:p14="http://schemas.microsoft.com/office/powerpoint/2010/main" val="3041397415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6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8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6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7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8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9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0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1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2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3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/>
      <p:bldP spid="8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 </a:t>
            </a:r>
            <a:endParaRPr lang="ru-RU" smtClean="0"/>
          </a:p>
        </p:txBody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181850" y="2946400"/>
            <a:ext cx="685800" cy="7620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ru-RU" sz="4400" smtClean="0"/>
              <a:t>В</a:t>
            </a:r>
          </a:p>
        </p:txBody>
      </p:sp>
      <p:sp>
        <p:nvSpPr>
          <p:cNvPr id="70661" name="Rectangle 5"/>
          <p:cNvSpPr>
            <a:spLocks noChangeArrowheads="1"/>
          </p:cNvSpPr>
          <p:nvPr/>
        </p:nvSpPr>
        <p:spPr bwMode="auto">
          <a:xfrm>
            <a:off x="152400" y="1462088"/>
            <a:ext cx="8153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bg1"/>
                    </a:gs>
                    <a:gs pos="100000">
                      <a:schemeClr val="accent1"/>
                    </a:gs>
                  </a:gsLst>
                  <a:path path="shape">
                    <a:fillToRect l="50000" t="50000" r="50000" b="50000"/>
                  </a:path>
                </a:gra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3200" dirty="0" smtClean="0">
                <a:solidFill>
                  <a:prstClr val="black"/>
                </a:solidFill>
                <a:cs typeface="Arial" charset="0"/>
              </a:rPr>
              <a:t>Пусть </a:t>
            </a:r>
            <a:r>
              <a:rPr lang="en-US" sz="3200" dirty="0" smtClean="0">
                <a:solidFill>
                  <a:prstClr val="black"/>
                </a:solidFill>
                <a:cs typeface="Arial" charset="0"/>
              </a:rPr>
              <a:t>A = {1,2,3,4}, B = {3,4,5,6}</a:t>
            </a:r>
            <a:r>
              <a:rPr lang="ru-RU" sz="3200" dirty="0" smtClean="0">
                <a:solidFill>
                  <a:prstClr val="black"/>
                </a:solidFill>
                <a:cs typeface="Arial" charset="0"/>
              </a:rPr>
              <a:t>.</a:t>
            </a:r>
            <a:br>
              <a:rPr lang="ru-RU" sz="3200" dirty="0" smtClean="0">
                <a:solidFill>
                  <a:prstClr val="black"/>
                </a:solidFill>
                <a:cs typeface="Arial" charset="0"/>
              </a:rPr>
            </a:br>
            <a:r>
              <a:rPr lang="ru-RU" sz="3200" dirty="0" smtClean="0">
                <a:solidFill>
                  <a:prstClr val="black"/>
                </a:solidFill>
                <a:cs typeface="Arial" charset="0"/>
              </a:rPr>
              <a:t>Найти: </a:t>
            </a:r>
            <a:r>
              <a:rPr lang="en-US" sz="3200" dirty="0" smtClean="0">
                <a:solidFill>
                  <a:prstClr val="black"/>
                </a:solidFill>
                <a:cs typeface="Arial" charset="0"/>
              </a:rPr>
              <a:t>A \ B</a:t>
            </a:r>
            <a:r>
              <a:rPr lang="ru-RU" sz="3200" dirty="0" smtClean="0">
                <a:solidFill>
                  <a:prstClr val="black"/>
                </a:solidFill>
                <a:cs typeface="Arial" charset="0"/>
              </a:rPr>
              <a:t>, </a:t>
            </a:r>
            <a:r>
              <a:rPr lang="en-US" sz="3200" dirty="0" smtClean="0">
                <a:solidFill>
                  <a:prstClr val="black"/>
                </a:solidFill>
                <a:cs typeface="Arial" charset="0"/>
              </a:rPr>
              <a:t>B \ A</a:t>
            </a:r>
            <a:r>
              <a:rPr lang="ru-RU" sz="3200" dirty="0" smtClean="0">
                <a:solidFill>
                  <a:prstClr val="black"/>
                </a:solidFill>
                <a:cs typeface="Arial" charset="0"/>
              </a:rPr>
              <a:t>.</a:t>
            </a:r>
            <a:endParaRPr lang="ru-RU" dirty="0" smtClean="0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70665" name="Oval 9"/>
          <p:cNvSpPr>
            <a:spLocks noChangeArrowheads="1"/>
          </p:cNvSpPr>
          <p:nvPr/>
        </p:nvSpPr>
        <p:spPr bwMode="auto">
          <a:xfrm>
            <a:off x="2759075" y="3040063"/>
            <a:ext cx="2895600" cy="2286000"/>
          </a:xfrm>
          <a:prstGeom prst="ellipse">
            <a:avLst/>
          </a:prstGeom>
          <a:solidFill>
            <a:srgbClr val="00FF00">
              <a:alpha val="70979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70666" name="Rectangle 10"/>
          <p:cNvSpPr>
            <a:spLocks noChangeArrowheads="1"/>
          </p:cNvSpPr>
          <p:nvPr/>
        </p:nvSpPr>
        <p:spPr bwMode="auto">
          <a:xfrm>
            <a:off x="2360613" y="4437063"/>
            <a:ext cx="1044575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bg1"/>
                    </a:gs>
                    <a:gs pos="100000">
                      <a:schemeClr val="accent1"/>
                    </a:gs>
                  </a:gsLst>
                  <a:path path="shape">
                    <a:fillToRect l="50000" t="50000" r="50000" b="50000"/>
                  </a:path>
                </a:gra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4400" smtClean="0">
                <a:solidFill>
                  <a:prstClr val="black"/>
                </a:solidFill>
                <a:cs typeface="Arial" charset="0"/>
              </a:rPr>
              <a:t>A</a:t>
            </a:r>
            <a:endParaRPr lang="ru-RU" sz="4400" smtClean="0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70667" name="Rectangle 11"/>
          <p:cNvSpPr>
            <a:spLocks noChangeArrowheads="1"/>
          </p:cNvSpPr>
          <p:nvPr/>
        </p:nvSpPr>
        <p:spPr bwMode="auto">
          <a:xfrm>
            <a:off x="4132263" y="3200400"/>
            <a:ext cx="609600" cy="595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bg1"/>
                    </a:gs>
                    <a:gs pos="100000">
                      <a:schemeClr val="accent1"/>
                    </a:gs>
                  </a:gsLst>
                  <a:path path="shape">
                    <a:fillToRect l="50000" t="50000" r="50000" b="50000"/>
                  </a:path>
                </a:gra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3300" smtClean="0">
                <a:solidFill>
                  <a:prstClr val="black"/>
                </a:solidFill>
                <a:cs typeface="Arial" charset="0"/>
              </a:rPr>
              <a:t>3</a:t>
            </a:r>
          </a:p>
        </p:txBody>
      </p:sp>
      <p:sp>
        <p:nvSpPr>
          <p:cNvPr id="70668" name="Rectangle 12"/>
          <p:cNvSpPr>
            <a:spLocks noChangeArrowheads="1"/>
          </p:cNvSpPr>
          <p:nvPr/>
        </p:nvSpPr>
        <p:spPr bwMode="auto">
          <a:xfrm>
            <a:off x="2987675" y="3614738"/>
            <a:ext cx="417513" cy="593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bg1"/>
                    </a:gs>
                    <a:gs pos="100000">
                      <a:schemeClr val="accent1"/>
                    </a:gs>
                  </a:gsLst>
                  <a:path path="shape">
                    <a:fillToRect l="50000" t="50000" r="50000" b="50000"/>
                  </a:path>
                </a:gra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3300" smtClean="0">
                <a:solidFill>
                  <a:prstClr val="black"/>
                </a:solidFill>
                <a:cs typeface="Arial" charset="0"/>
              </a:rPr>
              <a:t>1</a:t>
            </a:r>
          </a:p>
        </p:txBody>
      </p:sp>
      <p:sp>
        <p:nvSpPr>
          <p:cNvPr id="70669" name="Rectangle 13"/>
          <p:cNvSpPr>
            <a:spLocks noChangeArrowheads="1"/>
          </p:cNvSpPr>
          <p:nvPr/>
        </p:nvSpPr>
        <p:spPr bwMode="auto">
          <a:xfrm>
            <a:off x="3673475" y="4300538"/>
            <a:ext cx="417513" cy="593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bg1"/>
                    </a:gs>
                    <a:gs pos="100000">
                      <a:schemeClr val="accent1"/>
                    </a:gs>
                  </a:gsLst>
                  <a:path path="shape">
                    <a:fillToRect l="50000" t="50000" r="50000" b="50000"/>
                  </a:path>
                </a:gra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3300" smtClean="0">
                <a:solidFill>
                  <a:prstClr val="black"/>
                </a:solidFill>
                <a:cs typeface="Arial" charset="0"/>
              </a:rPr>
              <a:t>2</a:t>
            </a:r>
          </a:p>
        </p:txBody>
      </p:sp>
      <p:sp>
        <p:nvSpPr>
          <p:cNvPr id="70670" name="Rectangle 14"/>
          <p:cNvSpPr>
            <a:spLocks noChangeArrowheads="1"/>
          </p:cNvSpPr>
          <p:nvPr/>
        </p:nvSpPr>
        <p:spPr bwMode="auto">
          <a:xfrm>
            <a:off x="6303963" y="3333750"/>
            <a:ext cx="417512" cy="595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bg1"/>
                    </a:gs>
                    <a:gs pos="100000">
                      <a:schemeClr val="accent1"/>
                    </a:gs>
                  </a:gsLst>
                  <a:path path="shape">
                    <a:fillToRect l="50000" t="50000" r="50000" b="50000"/>
                  </a:path>
                </a:gra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3300" smtClean="0">
                <a:solidFill>
                  <a:prstClr val="black"/>
                </a:solidFill>
                <a:cs typeface="Arial" charset="0"/>
              </a:rPr>
              <a:t>6</a:t>
            </a:r>
          </a:p>
        </p:txBody>
      </p:sp>
      <p:sp>
        <p:nvSpPr>
          <p:cNvPr id="70671" name="Rectangle 15"/>
          <p:cNvSpPr>
            <a:spLocks noChangeArrowheads="1"/>
          </p:cNvSpPr>
          <p:nvPr/>
        </p:nvSpPr>
        <p:spPr bwMode="auto">
          <a:xfrm>
            <a:off x="5694363" y="2495550"/>
            <a:ext cx="417512" cy="595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bg1"/>
                    </a:gs>
                    <a:gs pos="100000">
                      <a:schemeClr val="accent1"/>
                    </a:gs>
                  </a:gsLst>
                  <a:path path="shape">
                    <a:fillToRect l="50000" t="50000" r="50000" b="50000"/>
                  </a:path>
                </a:gra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3300" smtClean="0">
                <a:solidFill>
                  <a:prstClr val="black"/>
                </a:solidFill>
                <a:cs typeface="Arial" charset="0"/>
              </a:rPr>
              <a:t>5</a:t>
            </a:r>
          </a:p>
        </p:txBody>
      </p:sp>
      <p:sp>
        <p:nvSpPr>
          <p:cNvPr id="70672" name="Rectangle 16"/>
          <p:cNvSpPr>
            <a:spLocks noChangeArrowheads="1"/>
          </p:cNvSpPr>
          <p:nvPr/>
        </p:nvSpPr>
        <p:spPr bwMode="auto">
          <a:xfrm rot="10655099" flipV="1">
            <a:off x="5008563" y="3714750"/>
            <a:ext cx="687387" cy="595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bg1"/>
                    </a:gs>
                    <a:gs pos="100000">
                      <a:schemeClr val="accent1"/>
                    </a:gs>
                  </a:gsLst>
                  <a:path path="shape">
                    <a:fillToRect l="50000" t="50000" r="50000" b="50000"/>
                  </a:path>
                </a:gra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3300" smtClean="0">
                <a:solidFill>
                  <a:prstClr val="black"/>
                </a:solidFill>
                <a:cs typeface="Arial" charset="0"/>
              </a:rPr>
              <a:t>4</a:t>
            </a:r>
          </a:p>
        </p:txBody>
      </p:sp>
      <p:sp>
        <p:nvSpPr>
          <p:cNvPr id="70673" name="Rectangle 17"/>
          <p:cNvSpPr>
            <a:spLocks noChangeArrowheads="1"/>
          </p:cNvSpPr>
          <p:nvPr/>
        </p:nvSpPr>
        <p:spPr bwMode="auto">
          <a:xfrm>
            <a:off x="152400" y="6019800"/>
            <a:ext cx="7010400" cy="595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bg1"/>
                    </a:gs>
                    <a:gs pos="100000">
                      <a:schemeClr val="accent1"/>
                    </a:gs>
                  </a:gsLst>
                  <a:path path="shape">
                    <a:fillToRect l="50000" t="50000" r="50000" b="50000"/>
                  </a:path>
                </a:gra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20000"/>
              </a:spcBef>
              <a:spcAft>
                <a:spcPct val="0"/>
              </a:spcAft>
            </a:pPr>
            <a:r>
              <a:rPr lang="ru-RU" sz="3300" smtClean="0">
                <a:solidFill>
                  <a:prstClr val="black"/>
                </a:solidFill>
                <a:cs typeface="Arial" charset="0"/>
              </a:rPr>
              <a:t>Ответ: А \ В = </a:t>
            </a:r>
            <a:r>
              <a:rPr lang="en-US" sz="3300" smtClean="0">
                <a:solidFill>
                  <a:prstClr val="black"/>
                </a:solidFill>
                <a:cs typeface="Arial" charset="0"/>
              </a:rPr>
              <a:t>{1,2}</a:t>
            </a:r>
            <a:endParaRPr lang="ru-RU" sz="3300" smtClean="0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2761493" y="0"/>
            <a:ext cx="3748014" cy="1323439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8000" b="1" cap="all" dirty="0" err="1">
                <a:ln/>
                <a:solidFill>
                  <a:srgbClr val="4F81BD"/>
                </a:solidFill>
                <a:effectLst>
                  <a:outerShdw blurRad="19685" dist="12700" dir="5400000" algn="tl" rotWithShape="0">
                    <a:srgbClr val="4F81BD">
                      <a:satMod val="130000"/>
                      <a:alpha val="60000"/>
                    </a:srgbClr>
                  </a:outerShdw>
                  <a:reflection blurRad="10000" stA="55000" endPos="48000" dist="500" dir="5400000" sy="-100000" algn="bl" rotWithShape="0"/>
                </a:effectLst>
                <a:cs typeface="Arial" charset="0"/>
              </a:rPr>
              <a:t>ЗАдача</a:t>
            </a:r>
            <a:endParaRPr lang="ru-RU" sz="8000" b="1" cap="all" dirty="0">
              <a:ln/>
              <a:solidFill>
                <a:srgbClr val="4F81BD"/>
              </a:solidFill>
              <a:effectLst>
                <a:outerShdw blurRad="19685" dist="12700" dir="5400000" algn="tl" rotWithShape="0">
                  <a:srgbClr val="4F81BD">
                    <a:satMod val="130000"/>
                    <a:alpha val="60000"/>
                  </a:srgbClr>
                </a:outerShdw>
                <a:reflection blurRad="10000" stA="55000" endPos="48000" dist="500" dir="5400000" sy="-100000" algn="bl" rotWithShape="0"/>
              </a:effectLst>
              <a:cs typeface="Arial" charset="0"/>
            </a:endParaRPr>
          </a:p>
        </p:txBody>
      </p:sp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3365500" y="6019800"/>
            <a:ext cx="3744913" cy="600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3300" smtClean="0">
                <a:solidFill>
                  <a:prstClr val="black"/>
                </a:solidFill>
              </a:rPr>
              <a:t>, B \ A </a:t>
            </a:r>
            <a:r>
              <a:rPr lang="ru-RU" sz="3300" smtClean="0">
                <a:solidFill>
                  <a:prstClr val="black"/>
                </a:solidFill>
              </a:rPr>
              <a:t>= </a:t>
            </a:r>
            <a:r>
              <a:rPr lang="en-US" sz="3300" smtClean="0">
                <a:solidFill>
                  <a:prstClr val="black"/>
                </a:solidFill>
              </a:rPr>
              <a:t>{5,6}</a:t>
            </a:r>
            <a:r>
              <a:rPr lang="ru-RU" sz="3300" smtClean="0">
                <a:solidFill>
                  <a:prstClr val="black"/>
                </a:solidFill>
              </a:rPr>
              <a:t>.</a:t>
            </a:r>
          </a:p>
        </p:txBody>
      </p:sp>
      <p:sp>
        <p:nvSpPr>
          <p:cNvPr id="70664" name="Oval 8"/>
          <p:cNvSpPr>
            <a:spLocks noChangeArrowheads="1"/>
          </p:cNvSpPr>
          <p:nvPr/>
        </p:nvSpPr>
        <p:spPr bwMode="auto">
          <a:xfrm>
            <a:off x="3862388" y="2049463"/>
            <a:ext cx="3352800" cy="2590800"/>
          </a:xfrm>
          <a:prstGeom prst="ellipse">
            <a:avLst/>
          </a:prstGeom>
          <a:solidFill>
            <a:srgbClr val="3366FF">
              <a:alpha val="45097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prstClr val="black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733363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3" presetClass="entr" presetSubtype="52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06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06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06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706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8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0" dur="2000"/>
                                        <p:tgtEl>
                                          <p:spTgt spid="706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3" dur="2000"/>
                                        <p:tgtEl>
                                          <p:spTgt spid="706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25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706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706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706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706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 tmFilter="0,0; .5, 1; 1, 1"/>
                                        <p:tgtEl>
                                          <p:spTgt spid="706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4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706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706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706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706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 tmFilter="0,0; .5, 1; 1, 1"/>
                                        <p:tgtEl>
                                          <p:spTgt spid="706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40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706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706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4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706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706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50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706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706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5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706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706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60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706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706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id="6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706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706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27" presetClass="emph" presetSubtype="0" fill="remove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72" dur="250" autoRev="1" fill="remove"/>
                                        <p:tgtEl>
                                          <p:spTgt spid="7066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  <p:animClr clrSpc="rgb" dir="cw">
                                      <p:cBhvr>
                                        <p:cTn id="73" dur="250" autoRev="1" fill="remove"/>
                                        <p:tgtEl>
                                          <p:spTgt spid="7066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  <p:set>
                                      <p:cBhvr>
                                        <p:cTn id="74" dur="250" autoRev="1" fill="remove"/>
                                        <p:tgtEl>
                                          <p:spTgt spid="7066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5" dur="250" autoRev="1" fill="remove"/>
                                        <p:tgtEl>
                                          <p:spTgt spid="7066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27" presetClass="emph" presetSubtype="0" fill="remove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77" dur="250" autoRev="1" fill="remove"/>
                                        <p:tgtEl>
                                          <p:spTgt spid="7066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  <p:animClr clrSpc="rgb" dir="cw">
                                      <p:cBhvr>
                                        <p:cTn id="78" dur="250" autoRev="1" fill="remove"/>
                                        <p:tgtEl>
                                          <p:spTgt spid="7066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  <p:set>
                                      <p:cBhvr>
                                        <p:cTn id="79" dur="250" autoRev="1" fill="remove"/>
                                        <p:tgtEl>
                                          <p:spTgt spid="7066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0" dur="250" autoRev="1" fill="remove"/>
                                        <p:tgtEl>
                                          <p:spTgt spid="7066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8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2000"/>
                                        <p:tgtEl>
                                          <p:spTgt spid="706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 nodeType="clickPar">
                      <p:stCondLst>
                        <p:cond delay="indefinite"/>
                      </p:stCondLst>
                      <p:childTnLst>
                        <p:par>
                          <p:cTn id="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7" presetID="27" presetClass="emph" presetSubtype="0" fill="remove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8" dur="250" autoRev="1" fill="remove"/>
                                        <p:tgtEl>
                                          <p:spTgt spid="7067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EEECE1"/>
                                      </p:to>
                                    </p:animClr>
                                    <p:animClr clrSpc="rgb" dir="cw">
                                      <p:cBhvr>
                                        <p:cTn id="89" dur="250" autoRev="1" fill="remove"/>
                                        <p:tgtEl>
                                          <p:spTgt spid="7067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EEECE1"/>
                                      </p:to>
                                    </p:animClr>
                                    <p:set>
                                      <p:cBhvr>
                                        <p:cTn id="90" dur="250" autoRev="1" fill="remove"/>
                                        <p:tgtEl>
                                          <p:spTgt spid="7067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1" dur="250" autoRev="1" fill="remove"/>
                                        <p:tgtEl>
                                          <p:spTgt spid="7067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27" presetClass="emph" presetSubtype="0" fill="remove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93" dur="250" autoRev="1" fill="remove"/>
                                        <p:tgtEl>
                                          <p:spTgt spid="7067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EEECE1"/>
                                      </p:to>
                                    </p:animClr>
                                    <p:animClr clrSpc="rgb" dir="cw">
                                      <p:cBhvr>
                                        <p:cTn id="94" dur="250" autoRev="1" fill="remove"/>
                                        <p:tgtEl>
                                          <p:spTgt spid="7067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EEECE1"/>
                                      </p:to>
                                    </p:animClr>
                                    <p:set>
                                      <p:cBhvr>
                                        <p:cTn id="95" dur="250" autoRev="1" fill="remove"/>
                                        <p:tgtEl>
                                          <p:spTgt spid="7067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6" dur="250" autoRev="1" fill="remove"/>
                                        <p:tgtEl>
                                          <p:spTgt spid="7067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8" presetID="2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7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659" grpId="0" build="p"/>
      <p:bldP spid="70661" grpId="0"/>
      <p:bldP spid="70665" grpId="0" animBg="1"/>
      <p:bldP spid="70666" grpId="0"/>
      <p:bldP spid="70667" grpId="0"/>
      <p:bldP spid="70668" grpId="0"/>
      <p:bldP spid="70668" grpId="1"/>
      <p:bldP spid="70669" grpId="0"/>
      <p:bldP spid="70669" grpId="1"/>
      <p:bldP spid="70670" grpId="0"/>
      <p:bldP spid="70670" grpId="1"/>
      <p:bldP spid="70671" grpId="0"/>
      <p:bldP spid="70671" grpId="1"/>
      <p:bldP spid="70672" grpId="0"/>
      <p:bldP spid="70673" grpId="0"/>
      <p:bldP spid="2" grpId="0"/>
      <p:bldP spid="7066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  <a:blipFill>
            <a:blip r:embed="rId3"/>
            <a:tile tx="0" ty="0" sx="100000" sy="100000" flip="none" algn="tl"/>
          </a:blipFill>
        </p:spPr>
        <p:txBody>
          <a:bodyPr>
            <a:noAutofit/>
          </a:bodyPr>
          <a:lstStyle/>
          <a:p>
            <a:r>
              <a:rPr lang="ru-RU" b="1" i="1" dirty="0">
                <a:solidFill>
                  <a:srgbClr val="FF0000"/>
                </a:solidFill>
              </a:rPr>
              <a:t>Несовместные события.</a:t>
            </a:r>
            <a:br>
              <a:rPr lang="ru-RU" b="1" i="1" dirty="0">
                <a:solidFill>
                  <a:srgbClr val="FF0000"/>
                </a:solidFill>
              </a:rPr>
            </a:br>
            <a:r>
              <a:rPr lang="ru-RU" b="1" i="1" dirty="0">
                <a:solidFill>
                  <a:srgbClr val="FF0000"/>
                </a:solidFill>
              </a:rPr>
              <a:t>Правило сложения вероятностей.</a:t>
            </a:r>
            <a:endParaRPr lang="ru-RU" b="1" i="1" dirty="0">
              <a:solidFill>
                <a:srgbClr val="FF0000"/>
              </a:solidFill>
            </a:endParaRP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55235294"/>
              </p:ext>
            </p:extLst>
          </p:nvPr>
        </p:nvGraphicFramePr>
        <p:xfrm>
          <a:off x="539552" y="1916831"/>
          <a:ext cx="8229600" cy="2743200"/>
        </p:xfrm>
        <a:graphic>
          <a:graphicData uri="http://schemas.openxmlformats.org/drawingml/2006/table">
            <a:tbl>
              <a:tblPr firstRow="1" firstCol="1">
                <a:tableStyleId>{616DA210-FB5B-4158-B5E0-FEB733F419BA}</a:tableStyleId>
              </a:tblPr>
              <a:tblGrid>
                <a:gridCol w="1371600"/>
                <a:gridCol w="1371600"/>
                <a:gridCol w="1371600"/>
                <a:gridCol w="1371600"/>
                <a:gridCol w="1371600"/>
                <a:gridCol w="1371600"/>
              </a:tblGrid>
              <a:tr h="298832"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1:1</a:t>
                      </a:r>
                      <a:endParaRPr lang="ru-RU" sz="24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1:2</a:t>
                      </a:r>
                      <a:endParaRPr lang="ru-RU" sz="24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1:3</a:t>
                      </a:r>
                      <a:endParaRPr lang="ru-RU" sz="24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1:4</a:t>
                      </a:r>
                      <a:endParaRPr lang="ru-RU" sz="24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1:5</a:t>
                      </a:r>
                      <a:endParaRPr lang="ru-RU" sz="24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1:6</a:t>
                      </a:r>
                      <a:endParaRPr lang="ru-RU" sz="24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400" b="1" dirty="0" smtClean="0"/>
                        <a:t>2:1</a:t>
                      </a:r>
                      <a:endParaRPr lang="ru-RU" sz="2400" b="1" dirty="0"/>
                    </a:p>
                  </a:txBody>
                  <a:tcP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b="1" dirty="0" smtClean="0"/>
                        <a:t>2:2</a:t>
                      </a:r>
                      <a:endParaRPr lang="ru-RU" sz="24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b="1" dirty="0" smtClean="0"/>
                        <a:t>2:3</a:t>
                      </a:r>
                      <a:endParaRPr lang="ru-RU" sz="24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b="1" dirty="0" smtClean="0"/>
                        <a:t>2:4</a:t>
                      </a:r>
                      <a:endParaRPr lang="ru-RU" sz="24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b="1" dirty="0" smtClean="0"/>
                        <a:t>2:5</a:t>
                      </a:r>
                      <a:endParaRPr lang="ru-RU" sz="24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b="1" dirty="0" smtClean="0"/>
                        <a:t>2:6</a:t>
                      </a:r>
                      <a:endParaRPr lang="ru-RU" sz="24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400" b="1" dirty="0" smtClean="0"/>
                        <a:t>3:1</a:t>
                      </a:r>
                      <a:endParaRPr lang="ru-RU" sz="2400" b="1" dirty="0"/>
                    </a:p>
                  </a:txBody>
                  <a:tcP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b="1" dirty="0" smtClean="0"/>
                        <a:t>3:2</a:t>
                      </a:r>
                      <a:endParaRPr lang="ru-RU" sz="2400" b="1" dirty="0"/>
                    </a:p>
                  </a:txBody>
                  <a:tcP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b="1" dirty="0" smtClean="0"/>
                        <a:t>3:3</a:t>
                      </a:r>
                      <a:endParaRPr lang="ru-RU" sz="24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b="1" dirty="0" smtClean="0"/>
                        <a:t>3:4</a:t>
                      </a:r>
                      <a:endParaRPr lang="ru-RU" sz="24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b="1" dirty="0" smtClean="0"/>
                        <a:t>3:5</a:t>
                      </a:r>
                      <a:endParaRPr lang="ru-RU" sz="24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b="1" dirty="0" smtClean="0"/>
                        <a:t>3:6</a:t>
                      </a:r>
                      <a:endParaRPr lang="ru-RU" sz="24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400" b="1" dirty="0" smtClean="0"/>
                        <a:t>4:1</a:t>
                      </a:r>
                      <a:endParaRPr lang="ru-RU" sz="2400" b="1" dirty="0"/>
                    </a:p>
                  </a:txBody>
                  <a:tcP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b="1" dirty="0" smtClean="0"/>
                        <a:t>4:2</a:t>
                      </a:r>
                      <a:endParaRPr lang="ru-RU" sz="2400" b="1" dirty="0"/>
                    </a:p>
                  </a:txBody>
                  <a:tcP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b="1" dirty="0" smtClean="0"/>
                        <a:t>4:3</a:t>
                      </a:r>
                      <a:endParaRPr lang="ru-RU" sz="2400" b="1" dirty="0"/>
                    </a:p>
                  </a:txBody>
                  <a:tcP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b="1" dirty="0" smtClean="0"/>
                        <a:t>4:4</a:t>
                      </a:r>
                      <a:endParaRPr lang="ru-RU" sz="24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b="1" dirty="0" smtClean="0"/>
                        <a:t>4:5</a:t>
                      </a:r>
                      <a:endParaRPr lang="ru-RU" sz="24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b="1" dirty="0" smtClean="0"/>
                        <a:t>4:6</a:t>
                      </a:r>
                      <a:endParaRPr lang="ru-RU" sz="24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403449">
                <a:tc>
                  <a:txBody>
                    <a:bodyPr/>
                    <a:lstStyle/>
                    <a:p>
                      <a:r>
                        <a:rPr lang="ru-RU" sz="2400" b="1" dirty="0" smtClean="0"/>
                        <a:t>5:1</a:t>
                      </a:r>
                      <a:endParaRPr lang="ru-RU" sz="2400" b="1" dirty="0"/>
                    </a:p>
                  </a:txBody>
                  <a:tcP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b="1" dirty="0" smtClean="0"/>
                        <a:t>5:2</a:t>
                      </a:r>
                      <a:endParaRPr lang="ru-RU" sz="2400" b="1" dirty="0"/>
                    </a:p>
                  </a:txBody>
                  <a:tcP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b="1" dirty="0" smtClean="0"/>
                        <a:t>5:3</a:t>
                      </a:r>
                      <a:endParaRPr lang="ru-RU" sz="2400" b="1" dirty="0"/>
                    </a:p>
                  </a:txBody>
                  <a:tcP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b="1" dirty="0" smtClean="0"/>
                        <a:t>5:4</a:t>
                      </a:r>
                      <a:endParaRPr lang="ru-RU" sz="2400" b="1" dirty="0"/>
                    </a:p>
                  </a:txBody>
                  <a:tcP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b="1" dirty="0" smtClean="0"/>
                        <a:t>5:5</a:t>
                      </a:r>
                      <a:endParaRPr lang="ru-RU" sz="24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b="1" dirty="0" smtClean="0"/>
                        <a:t>5:6</a:t>
                      </a:r>
                      <a:endParaRPr lang="ru-RU" sz="24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400" b="1" dirty="0" smtClean="0"/>
                        <a:t>6:1</a:t>
                      </a:r>
                      <a:endParaRPr lang="ru-RU" sz="2400" b="1" dirty="0"/>
                    </a:p>
                  </a:txBody>
                  <a:tcP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b="1" dirty="0" smtClean="0"/>
                        <a:t>6:2</a:t>
                      </a:r>
                      <a:endParaRPr lang="ru-RU" sz="2400" b="1" dirty="0"/>
                    </a:p>
                  </a:txBody>
                  <a:tcP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b="1" dirty="0" smtClean="0"/>
                        <a:t>6:3</a:t>
                      </a:r>
                      <a:endParaRPr lang="ru-RU" sz="2400" b="1" dirty="0"/>
                    </a:p>
                  </a:txBody>
                  <a:tcP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b="1" dirty="0" smtClean="0"/>
                        <a:t>6:4</a:t>
                      </a:r>
                      <a:endParaRPr lang="ru-RU" sz="2400" b="1" dirty="0"/>
                    </a:p>
                  </a:txBody>
                  <a:tcP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b="1" dirty="0" smtClean="0"/>
                        <a:t>6:5</a:t>
                      </a:r>
                      <a:endParaRPr lang="ru-RU" sz="2400" b="1" dirty="0"/>
                    </a:p>
                  </a:txBody>
                  <a:tcP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b="1" dirty="0" smtClean="0"/>
                        <a:t>6:6</a:t>
                      </a:r>
                      <a:endParaRPr lang="ru-RU" sz="24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960033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  <a:blipFill>
            <a:blip r:embed="rId3"/>
            <a:tile tx="0" ty="0" sx="100000" sy="100000" flip="none" algn="tl"/>
          </a:blipFill>
        </p:spPr>
        <p:txBody>
          <a:bodyPr>
            <a:noAutofit/>
          </a:bodyPr>
          <a:lstStyle/>
          <a:p>
            <a:r>
              <a:rPr lang="ru-RU" b="1" i="1" dirty="0">
                <a:solidFill>
                  <a:srgbClr val="FF0000"/>
                </a:solidFill>
              </a:rPr>
              <a:t>Несовместные события.</a:t>
            </a:r>
            <a:br>
              <a:rPr lang="ru-RU" b="1" i="1" dirty="0">
                <a:solidFill>
                  <a:srgbClr val="FF0000"/>
                </a:solidFill>
              </a:rPr>
            </a:br>
            <a:r>
              <a:rPr lang="ru-RU" b="1" i="1" dirty="0">
                <a:solidFill>
                  <a:srgbClr val="FF0000"/>
                </a:solidFill>
              </a:rPr>
              <a:t>Правило сложения вероятностей.</a:t>
            </a:r>
            <a:endParaRPr lang="ru-RU" b="1" i="1" dirty="0">
              <a:solidFill>
                <a:srgbClr val="FF0000"/>
              </a:solidFill>
            </a:endParaRP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0061609"/>
              </p:ext>
            </p:extLst>
          </p:nvPr>
        </p:nvGraphicFramePr>
        <p:xfrm>
          <a:off x="539552" y="1916831"/>
          <a:ext cx="8229600" cy="2743200"/>
        </p:xfrm>
        <a:graphic>
          <a:graphicData uri="http://schemas.openxmlformats.org/drawingml/2006/table">
            <a:tbl>
              <a:tblPr firstRow="1" firstCol="1">
                <a:tableStyleId>{616DA210-FB5B-4158-B5E0-FEB733F419BA}</a:tableStyleId>
              </a:tblPr>
              <a:tblGrid>
                <a:gridCol w="1371600"/>
                <a:gridCol w="1371600"/>
                <a:gridCol w="1371600"/>
                <a:gridCol w="1371600"/>
                <a:gridCol w="1371600"/>
                <a:gridCol w="1371600"/>
              </a:tblGrid>
              <a:tr h="298832"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1:1</a:t>
                      </a:r>
                      <a:endParaRPr lang="ru-RU" sz="24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1:2</a:t>
                      </a:r>
                      <a:endParaRPr lang="ru-RU" sz="2400" dirty="0"/>
                    </a:p>
                  </a:txBody>
                  <a:tcP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1:3</a:t>
                      </a:r>
                      <a:endParaRPr lang="ru-RU" sz="2400" dirty="0"/>
                    </a:p>
                  </a:txBody>
                  <a:tcP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1:4</a:t>
                      </a:r>
                      <a:endParaRPr lang="ru-RU" sz="2400" dirty="0"/>
                    </a:p>
                  </a:txBody>
                  <a:tcP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1:5</a:t>
                      </a:r>
                      <a:endParaRPr lang="ru-RU" sz="2400" dirty="0"/>
                    </a:p>
                  </a:txBody>
                  <a:tcP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1:6</a:t>
                      </a:r>
                      <a:endParaRPr lang="ru-RU" sz="2400" dirty="0"/>
                    </a:p>
                  </a:txBody>
                  <a:tcPr>
                    <a:solidFill>
                      <a:srgbClr val="99CCFF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400" b="1" dirty="0" smtClean="0"/>
                        <a:t>2:1</a:t>
                      </a:r>
                      <a:endParaRPr lang="ru-RU" sz="2400" b="1" dirty="0"/>
                    </a:p>
                  </a:txBody>
                  <a:tcP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b="1" dirty="0" smtClean="0"/>
                        <a:t>2:2</a:t>
                      </a:r>
                      <a:endParaRPr lang="ru-RU" sz="24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b="1" dirty="0" smtClean="0"/>
                        <a:t>2:3</a:t>
                      </a:r>
                      <a:endParaRPr lang="ru-RU" sz="2400" b="1" dirty="0"/>
                    </a:p>
                  </a:txBody>
                  <a:tcP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b="1" dirty="0" smtClean="0"/>
                        <a:t>2:4</a:t>
                      </a:r>
                      <a:endParaRPr lang="ru-RU" sz="2400" b="1" dirty="0"/>
                    </a:p>
                  </a:txBody>
                  <a:tcP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b="1" dirty="0" smtClean="0"/>
                        <a:t>2:5</a:t>
                      </a:r>
                      <a:endParaRPr lang="ru-RU" sz="2400" b="1" dirty="0"/>
                    </a:p>
                  </a:txBody>
                  <a:tcP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b="1" dirty="0" smtClean="0"/>
                        <a:t>2:6</a:t>
                      </a:r>
                      <a:endParaRPr lang="ru-RU" sz="2400" b="1" dirty="0"/>
                    </a:p>
                  </a:txBody>
                  <a:tcPr>
                    <a:solidFill>
                      <a:srgbClr val="99CCFF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400" b="1" dirty="0" smtClean="0"/>
                        <a:t>3:1</a:t>
                      </a:r>
                      <a:endParaRPr lang="ru-RU" sz="2400" b="1" dirty="0"/>
                    </a:p>
                  </a:txBody>
                  <a:tcP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b="1" dirty="0" smtClean="0"/>
                        <a:t>3:2</a:t>
                      </a:r>
                      <a:endParaRPr lang="ru-RU" sz="2400" b="1" dirty="0"/>
                    </a:p>
                  </a:txBody>
                  <a:tcP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b="1" dirty="0" smtClean="0"/>
                        <a:t>3:3</a:t>
                      </a:r>
                      <a:endParaRPr lang="ru-RU" sz="24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b="1" dirty="0" smtClean="0"/>
                        <a:t>3:4</a:t>
                      </a:r>
                      <a:endParaRPr lang="ru-RU" sz="2400" b="1" dirty="0"/>
                    </a:p>
                  </a:txBody>
                  <a:tcP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b="1" dirty="0" smtClean="0"/>
                        <a:t>3:5</a:t>
                      </a:r>
                      <a:endParaRPr lang="ru-RU" sz="2400" b="1" dirty="0"/>
                    </a:p>
                  </a:txBody>
                  <a:tcP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b="1" dirty="0" smtClean="0"/>
                        <a:t>3:6</a:t>
                      </a:r>
                      <a:endParaRPr lang="ru-RU" sz="2400" b="1" dirty="0"/>
                    </a:p>
                  </a:txBody>
                  <a:tcPr>
                    <a:solidFill>
                      <a:srgbClr val="99CCFF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400" b="1" dirty="0" smtClean="0"/>
                        <a:t>4:1</a:t>
                      </a:r>
                      <a:endParaRPr lang="ru-RU" sz="2400" b="1" dirty="0"/>
                    </a:p>
                  </a:txBody>
                  <a:tcP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b="1" dirty="0" smtClean="0"/>
                        <a:t>4:2</a:t>
                      </a:r>
                      <a:endParaRPr lang="ru-RU" sz="2400" b="1" dirty="0"/>
                    </a:p>
                  </a:txBody>
                  <a:tcP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b="1" dirty="0" smtClean="0"/>
                        <a:t>4:3</a:t>
                      </a:r>
                      <a:endParaRPr lang="ru-RU" sz="2400" b="1" dirty="0"/>
                    </a:p>
                  </a:txBody>
                  <a:tcP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b="1" dirty="0" smtClean="0"/>
                        <a:t>4:4</a:t>
                      </a:r>
                      <a:endParaRPr lang="ru-RU" sz="24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b="1" dirty="0" smtClean="0"/>
                        <a:t>4:5</a:t>
                      </a:r>
                      <a:endParaRPr lang="ru-RU" sz="2400" b="1" dirty="0"/>
                    </a:p>
                  </a:txBody>
                  <a:tcP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b="1" dirty="0" smtClean="0"/>
                        <a:t>4:6</a:t>
                      </a:r>
                      <a:endParaRPr lang="ru-RU" sz="2400" b="1" dirty="0"/>
                    </a:p>
                  </a:txBody>
                  <a:tcPr>
                    <a:solidFill>
                      <a:srgbClr val="99CCFF"/>
                    </a:solidFill>
                  </a:tcPr>
                </a:tc>
              </a:tr>
              <a:tr h="403449">
                <a:tc>
                  <a:txBody>
                    <a:bodyPr/>
                    <a:lstStyle/>
                    <a:p>
                      <a:r>
                        <a:rPr lang="ru-RU" sz="2400" b="1" dirty="0" smtClean="0"/>
                        <a:t>5:1</a:t>
                      </a:r>
                      <a:endParaRPr lang="ru-RU" sz="2400" b="1" dirty="0"/>
                    </a:p>
                  </a:txBody>
                  <a:tcP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b="1" dirty="0" smtClean="0"/>
                        <a:t>5:2</a:t>
                      </a:r>
                      <a:endParaRPr lang="ru-RU" sz="2400" b="1" dirty="0"/>
                    </a:p>
                  </a:txBody>
                  <a:tcP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b="1" dirty="0" smtClean="0"/>
                        <a:t>5:3</a:t>
                      </a:r>
                      <a:endParaRPr lang="ru-RU" sz="2400" b="1" dirty="0"/>
                    </a:p>
                  </a:txBody>
                  <a:tcP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b="1" dirty="0" smtClean="0"/>
                        <a:t>5:4</a:t>
                      </a:r>
                      <a:endParaRPr lang="ru-RU" sz="2400" b="1" dirty="0"/>
                    </a:p>
                  </a:txBody>
                  <a:tcP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b="1" dirty="0" smtClean="0"/>
                        <a:t>5:5</a:t>
                      </a:r>
                      <a:endParaRPr lang="ru-RU" sz="24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b="1" dirty="0" smtClean="0"/>
                        <a:t>5:6</a:t>
                      </a:r>
                      <a:endParaRPr lang="ru-RU" sz="2400" b="1" dirty="0"/>
                    </a:p>
                  </a:txBody>
                  <a:tcPr>
                    <a:solidFill>
                      <a:srgbClr val="99CCFF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400" b="1" dirty="0" smtClean="0"/>
                        <a:t>6:1</a:t>
                      </a:r>
                      <a:endParaRPr lang="ru-RU" sz="2400" b="1" dirty="0"/>
                    </a:p>
                  </a:txBody>
                  <a:tcP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b="1" dirty="0" smtClean="0"/>
                        <a:t>6:2</a:t>
                      </a:r>
                      <a:endParaRPr lang="ru-RU" sz="2400" b="1" dirty="0"/>
                    </a:p>
                  </a:txBody>
                  <a:tcP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b="1" dirty="0" smtClean="0"/>
                        <a:t>6:3</a:t>
                      </a:r>
                      <a:endParaRPr lang="ru-RU" sz="2400" b="1" dirty="0"/>
                    </a:p>
                  </a:txBody>
                  <a:tcP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b="1" dirty="0" smtClean="0"/>
                        <a:t>6:4</a:t>
                      </a:r>
                      <a:endParaRPr lang="ru-RU" sz="2400" b="1" dirty="0"/>
                    </a:p>
                  </a:txBody>
                  <a:tcP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b="1" dirty="0" smtClean="0"/>
                        <a:t>6:5</a:t>
                      </a:r>
                      <a:endParaRPr lang="ru-RU" sz="2400" b="1" dirty="0"/>
                    </a:p>
                  </a:txBody>
                  <a:tcP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b="1" dirty="0" smtClean="0"/>
                        <a:t>6:6</a:t>
                      </a:r>
                      <a:endParaRPr lang="ru-RU" sz="24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7" name="Прямоугольник 6"/>
          <p:cNvSpPr/>
          <p:nvPr/>
        </p:nvSpPr>
        <p:spPr>
          <a:xfrm>
            <a:off x="366896" y="4653135"/>
            <a:ext cx="8496944" cy="1446550"/>
          </a:xfrm>
          <a:prstGeom prst="rect">
            <a:avLst/>
          </a:prstGeom>
          <a:noFill/>
          <a:scene3d>
            <a:camera prst="perspectiveFront"/>
            <a:lightRig rig="threePt" dir="t"/>
          </a:scene3d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800" b="1" spc="50" dirty="0" smtClean="0">
                <a:ln w="11430"/>
                <a:solidFill>
                  <a:srgbClr val="7030A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Р(А</a:t>
            </a:r>
            <a:r>
              <a:rPr lang="en-US" sz="4800" b="1" spc="50" dirty="0" smtClean="0">
                <a:ln w="11430"/>
                <a:solidFill>
                  <a:srgbClr val="7030A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ᴗ</a:t>
            </a:r>
            <a:r>
              <a:rPr lang="ru-RU" sz="4800" b="1" spc="50" dirty="0" smtClean="0">
                <a:ln w="11430"/>
                <a:solidFill>
                  <a:srgbClr val="7030A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В)=Р(А)+Р(В),</a:t>
            </a:r>
          </a:p>
          <a:p>
            <a:pPr algn="ctr"/>
            <a:r>
              <a:rPr lang="ru-RU" sz="4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г</a:t>
            </a:r>
            <a:r>
              <a:rPr lang="ru-RU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де А и В несовместны !!!</a:t>
            </a:r>
            <a:endParaRPr lang="ru-RU" sz="40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6484804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4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1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7" grpId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-44246" y="0"/>
            <a:ext cx="9188245" cy="1143000"/>
          </a:xfrm>
          <a:blipFill>
            <a:blip r:embed="rId3"/>
            <a:tile tx="0" ty="0" sx="100000" sy="100000" flip="none" algn="tl"/>
          </a:blipFill>
        </p:spPr>
        <p:txBody>
          <a:bodyPr>
            <a:noAutofit/>
          </a:bodyPr>
          <a:lstStyle/>
          <a:p>
            <a:r>
              <a:rPr lang="ru-RU" b="1" i="1" dirty="0">
                <a:solidFill>
                  <a:srgbClr val="FF0000"/>
                </a:solidFill>
              </a:rPr>
              <a:t>Несовместные события.</a:t>
            </a:r>
            <a:br>
              <a:rPr lang="ru-RU" b="1" i="1" dirty="0">
                <a:solidFill>
                  <a:srgbClr val="FF0000"/>
                </a:solidFill>
              </a:rPr>
            </a:br>
            <a:r>
              <a:rPr lang="ru-RU" b="1" i="1" dirty="0">
                <a:solidFill>
                  <a:srgbClr val="FF0000"/>
                </a:solidFill>
              </a:rPr>
              <a:t>Правило сложения вероятностей.</a:t>
            </a:r>
            <a:endParaRPr lang="ru-RU" b="1" i="1" dirty="0">
              <a:solidFill>
                <a:srgbClr val="FF0000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66896" y="4653135"/>
            <a:ext cx="8496944" cy="1446550"/>
          </a:xfrm>
          <a:prstGeom prst="rect">
            <a:avLst/>
          </a:prstGeom>
          <a:noFill/>
          <a:scene3d>
            <a:camera prst="perspectiveFront"/>
            <a:lightRig rig="threePt" dir="t"/>
          </a:scene3d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800" b="1" spc="50" dirty="0" smtClean="0">
                <a:ln w="11430"/>
                <a:solidFill>
                  <a:srgbClr val="7030A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Р(А</a:t>
            </a:r>
            <a:r>
              <a:rPr lang="en-US" sz="4800" b="1" spc="50" dirty="0" smtClean="0">
                <a:ln w="11430"/>
                <a:solidFill>
                  <a:srgbClr val="7030A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ᴗ</a:t>
            </a:r>
            <a:r>
              <a:rPr lang="ru-RU" sz="4800" b="1" spc="50" dirty="0" smtClean="0">
                <a:ln w="11430"/>
                <a:solidFill>
                  <a:srgbClr val="7030A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В)=Р(А)+Р(В),</a:t>
            </a:r>
          </a:p>
          <a:p>
            <a:pPr algn="ctr"/>
            <a:r>
              <a:rPr lang="ru-RU" sz="4000" b="1" spc="50" dirty="0">
                <a:ln w="11430"/>
                <a:gradFill>
                  <a:gsLst>
                    <a:gs pos="25000">
                      <a:srgbClr val="C0504D">
                        <a:satMod val="155000"/>
                      </a:srgbClr>
                    </a:gs>
                    <a:gs pos="100000">
                      <a:srgbClr val="C0504D">
                        <a:shade val="45000"/>
                        <a:satMod val="165000"/>
                      </a:srgb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г</a:t>
            </a:r>
            <a:r>
              <a:rPr lang="ru-RU" sz="4000" b="1" spc="50" dirty="0" smtClean="0">
                <a:ln w="11430"/>
                <a:gradFill>
                  <a:gsLst>
                    <a:gs pos="25000">
                      <a:srgbClr val="C0504D">
                        <a:satMod val="155000"/>
                      </a:srgbClr>
                    </a:gs>
                    <a:gs pos="100000">
                      <a:srgbClr val="C0504D">
                        <a:shade val="45000"/>
                        <a:satMod val="165000"/>
                      </a:srgb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де А и В несовместны !!!</a:t>
            </a:r>
            <a:endParaRPr lang="ru-RU" sz="4000" b="1" spc="50" dirty="0">
              <a:ln w="11430"/>
              <a:gradFill>
                <a:gsLst>
                  <a:gs pos="25000">
                    <a:srgbClr val="C0504D">
                      <a:satMod val="155000"/>
                    </a:srgbClr>
                  </a:gs>
                  <a:gs pos="100000">
                    <a:srgbClr val="C0504D">
                      <a:shade val="45000"/>
                      <a:satMod val="165000"/>
                    </a:srgb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838705" y="1628800"/>
            <a:ext cx="7776864" cy="2520280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1331640" y="2132856"/>
            <a:ext cx="2664296" cy="1656184"/>
          </a:xfrm>
          <a:prstGeom prst="ellipse">
            <a:avLst/>
          </a:prstGeom>
          <a:solidFill>
            <a:srgbClr val="FF0000"/>
          </a:solidFill>
          <a:effectLst>
            <a:innerShdw blurRad="63500" dist="50800" dir="2700000">
              <a:prstClr val="black">
                <a:alpha val="50000"/>
              </a:prstClr>
            </a:innerShdw>
            <a:reflection blurRad="6350" stA="52000" endA="300" endPos="35000" dir="5400000" sy="-100000" algn="bl" rotWithShape="0"/>
          </a:effectLst>
          <a:scene3d>
            <a:camera prst="perspectiveLeft"/>
            <a:lightRig rig="threePt" dir="t"/>
          </a:scene3d>
          <a:sp3d>
            <a:bevelT w="139700" h="139700" prst="divo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isometricLeftDown"/>
              <a:lightRig rig="threePt" dir="t"/>
            </a:scene3d>
          </a:bodyPr>
          <a:lstStyle/>
          <a:p>
            <a:pPr algn="ctr"/>
            <a:endParaRPr lang="ru-RU"/>
          </a:p>
        </p:txBody>
      </p:sp>
      <p:sp>
        <p:nvSpPr>
          <p:cNvPr id="10" name="Овал 9"/>
          <p:cNvSpPr/>
          <p:nvPr/>
        </p:nvSpPr>
        <p:spPr>
          <a:xfrm>
            <a:off x="5076056" y="2276872"/>
            <a:ext cx="3240360" cy="1512168"/>
          </a:xfrm>
          <a:prstGeom prst="ellipse">
            <a:avLst/>
          </a:prstGeom>
          <a:solidFill>
            <a:srgbClr val="92D050"/>
          </a:solidFill>
          <a:effectLst>
            <a:innerShdw blurRad="63500" dist="50800" dir="2700000">
              <a:prstClr val="black">
                <a:alpha val="50000"/>
              </a:prstClr>
            </a:innerShdw>
            <a:reflection blurRad="6350" stA="52000" endA="300" endPos="35000" dir="5400000" sy="-100000" algn="bl" rotWithShape="0"/>
          </a:effectLst>
          <a:scene3d>
            <a:camera prst="perspectiveLeft"/>
            <a:lightRig rig="threePt" dir="t"/>
          </a:scene3d>
          <a:sp3d>
            <a:bevelT w="139700" h="139700" prst="divo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1979712" y="2276872"/>
            <a:ext cx="1152128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А</a:t>
            </a:r>
            <a:endParaRPr lang="ru-RU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6049030" y="2420888"/>
            <a:ext cx="1403290" cy="923330"/>
          </a:xfrm>
          <a:prstGeom prst="rect">
            <a:avLst/>
          </a:prstGeom>
          <a:noFill/>
          <a:scene3d>
            <a:camera prst="perspectiveFront"/>
            <a:lightRig rig="threePt" dir="t"/>
          </a:scene3d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В</a:t>
            </a:r>
            <a:endParaRPr lang="ru-RU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78277466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4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1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7" grpId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  <a:blipFill>
            <a:blip r:embed="rId3"/>
            <a:tile tx="0" ty="0" sx="100000" sy="100000" flip="none" algn="tl"/>
          </a:blipFill>
        </p:spPr>
        <p:txBody>
          <a:bodyPr>
            <a:noAutofit/>
          </a:bodyPr>
          <a:lstStyle/>
          <a:p>
            <a:r>
              <a:rPr lang="ru-RU" b="1" i="1" dirty="0" smtClean="0">
                <a:solidFill>
                  <a:srgbClr val="FF0000"/>
                </a:solidFill>
              </a:rPr>
              <a:t>Пересечение и объединение событий</a:t>
            </a:r>
            <a:endParaRPr lang="ru-RU" b="1" i="1" dirty="0">
              <a:solidFill>
                <a:srgbClr val="FF0000"/>
              </a:solidFill>
            </a:endParaRP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43180447"/>
              </p:ext>
            </p:extLst>
          </p:nvPr>
        </p:nvGraphicFramePr>
        <p:xfrm>
          <a:off x="539552" y="1916831"/>
          <a:ext cx="8229600" cy="2743200"/>
        </p:xfrm>
        <a:graphic>
          <a:graphicData uri="http://schemas.openxmlformats.org/drawingml/2006/table">
            <a:tbl>
              <a:tblPr firstRow="1" firstCol="1">
                <a:tableStyleId>{616DA210-FB5B-4158-B5E0-FEB733F419BA}</a:tableStyleId>
              </a:tblPr>
              <a:tblGrid>
                <a:gridCol w="1371600"/>
                <a:gridCol w="1371600"/>
                <a:gridCol w="1371600"/>
                <a:gridCol w="1371600"/>
                <a:gridCol w="1371600"/>
                <a:gridCol w="1371600"/>
              </a:tblGrid>
              <a:tr h="298832"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1:1</a:t>
                      </a:r>
                      <a:endParaRPr lang="ru-RU" sz="2400" dirty="0"/>
                    </a:p>
                  </a:txBody>
                  <a:tcP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1:2</a:t>
                      </a:r>
                      <a:endParaRPr lang="ru-RU" sz="2400" dirty="0"/>
                    </a:p>
                  </a:txBody>
                  <a:tcP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1:3</a:t>
                      </a:r>
                      <a:endParaRPr lang="ru-RU" sz="24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1:4</a:t>
                      </a:r>
                      <a:endParaRPr lang="ru-RU" sz="24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1:5</a:t>
                      </a:r>
                      <a:endParaRPr lang="ru-RU" sz="24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1:6</a:t>
                      </a:r>
                      <a:endParaRPr lang="ru-RU" sz="24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400" b="1" dirty="0" smtClean="0"/>
                        <a:t>2:1</a:t>
                      </a:r>
                      <a:endParaRPr lang="ru-RU" sz="2400" b="1" dirty="0"/>
                    </a:p>
                  </a:txBody>
                  <a:tcP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b="1" dirty="0" smtClean="0"/>
                        <a:t>2:2</a:t>
                      </a:r>
                      <a:endParaRPr lang="ru-RU" sz="2400" b="1" dirty="0"/>
                    </a:p>
                  </a:txBody>
                  <a:tcP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b="1" dirty="0" smtClean="0"/>
                        <a:t>2:3</a:t>
                      </a:r>
                      <a:endParaRPr lang="ru-RU" sz="24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b="1" dirty="0" smtClean="0"/>
                        <a:t>2:4</a:t>
                      </a:r>
                      <a:endParaRPr lang="ru-RU" sz="24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b="1" dirty="0" smtClean="0"/>
                        <a:t>2:5</a:t>
                      </a:r>
                      <a:endParaRPr lang="ru-RU" sz="24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b="1" dirty="0" smtClean="0"/>
                        <a:t>2:6</a:t>
                      </a:r>
                      <a:endParaRPr lang="ru-RU" sz="24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400" b="1" dirty="0" smtClean="0"/>
                        <a:t>3:1</a:t>
                      </a:r>
                      <a:endParaRPr lang="ru-RU" sz="2400" b="1" dirty="0"/>
                    </a:p>
                  </a:txBody>
                  <a:tcP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b="1" dirty="0" smtClean="0"/>
                        <a:t>3:2</a:t>
                      </a:r>
                      <a:endParaRPr lang="ru-RU" sz="2400" b="1" dirty="0"/>
                    </a:p>
                  </a:txBody>
                  <a:tcP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b="1" dirty="0" smtClean="0"/>
                        <a:t>3:3</a:t>
                      </a:r>
                      <a:endParaRPr lang="ru-RU" sz="24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b="1" dirty="0" smtClean="0"/>
                        <a:t>3:4</a:t>
                      </a:r>
                      <a:endParaRPr lang="ru-RU" sz="24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b="1" dirty="0" smtClean="0"/>
                        <a:t>3:5</a:t>
                      </a:r>
                      <a:endParaRPr lang="ru-RU" sz="24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b="1" dirty="0" smtClean="0"/>
                        <a:t>3:6</a:t>
                      </a:r>
                      <a:endParaRPr lang="ru-RU" sz="24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400" b="1" dirty="0" smtClean="0"/>
                        <a:t>4:1</a:t>
                      </a:r>
                      <a:endParaRPr lang="ru-RU" sz="2400" b="1" dirty="0"/>
                    </a:p>
                  </a:txBody>
                  <a:tcP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b="1" dirty="0" smtClean="0"/>
                        <a:t>4:2</a:t>
                      </a:r>
                      <a:endParaRPr lang="ru-RU" sz="2400" b="1" dirty="0"/>
                    </a:p>
                  </a:txBody>
                  <a:tcP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b="1" dirty="0" smtClean="0"/>
                        <a:t>4:3</a:t>
                      </a:r>
                      <a:endParaRPr lang="ru-RU" sz="24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b="1" dirty="0" smtClean="0"/>
                        <a:t>4:4</a:t>
                      </a:r>
                      <a:endParaRPr lang="ru-RU" sz="24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b="1" dirty="0" smtClean="0"/>
                        <a:t>4:5</a:t>
                      </a:r>
                      <a:endParaRPr lang="ru-RU" sz="24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b="1" dirty="0" smtClean="0"/>
                        <a:t>4:6</a:t>
                      </a:r>
                      <a:endParaRPr lang="ru-RU" sz="24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403449">
                <a:tc>
                  <a:txBody>
                    <a:bodyPr/>
                    <a:lstStyle/>
                    <a:p>
                      <a:r>
                        <a:rPr lang="ru-RU" sz="2400" b="1" dirty="0" smtClean="0"/>
                        <a:t>5:1</a:t>
                      </a:r>
                      <a:endParaRPr lang="ru-RU" sz="2400" b="1" dirty="0"/>
                    </a:p>
                  </a:txBody>
                  <a:tcP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b="1" dirty="0" smtClean="0"/>
                        <a:t>5:2</a:t>
                      </a:r>
                      <a:endParaRPr lang="ru-RU" sz="2400" b="1" dirty="0"/>
                    </a:p>
                  </a:txBody>
                  <a:tcP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b="1" dirty="0" smtClean="0"/>
                        <a:t>5:3</a:t>
                      </a:r>
                      <a:endParaRPr lang="ru-RU" sz="24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b="1" dirty="0" smtClean="0"/>
                        <a:t>5:4</a:t>
                      </a:r>
                      <a:endParaRPr lang="ru-RU" sz="24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b="1" dirty="0" smtClean="0"/>
                        <a:t>5:5</a:t>
                      </a:r>
                      <a:endParaRPr lang="ru-RU" sz="24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b="1" dirty="0" smtClean="0"/>
                        <a:t>5:6</a:t>
                      </a:r>
                      <a:endParaRPr lang="ru-RU" sz="24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400" b="1" dirty="0" smtClean="0"/>
                        <a:t>6:1</a:t>
                      </a:r>
                      <a:endParaRPr lang="ru-RU" sz="2400" b="1" dirty="0"/>
                    </a:p>
                  </a:txBody>
                  <a:tcP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b="1" dirty="0" smtClean="0"/>
                        <a:t>6:2</a:t>
                      </a:r>
                      <a:endParaRPr lang="ru-RU" sz="2400" b="1" dirty="0"/>
                    </a:p>
                  </a:txBody>
                  <a:tcP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b="1" dirty="0" smtClean="0"/>
                        <a:t>6:3</a:t>
                      </a:r>
                      <a:endParaRPr lang="ru-RU" sz="24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b="1" dirty="0" smtClean="0"/>
                        <a:t>6:4</a:t>
                      </a:r>
                      <a:endParaRPr lang="ru-RU" sz="24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b="1" dirty="0" smtClean="0"/>
                        <a:t>6:5</a:t>
                      </a:r>
                      <a:endParaRPr lang="ru-RU" sz="24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b="1" dirty="0" smtClean="0"/>
                        <a:t>6:6</a:t>
                      </a:r>
                      <a:endParaRPr lang="ru-RU" sz="24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014545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  <a:blipFill>
            <a:blip r:embed="rId3"/>
            <a:tile tx="0" ty="0" sx="100000" sy="100000" flip="none" algn="tl"/>
          </a:blipFill>
        </p:spPr>
        <p:txBody>
          <a:bodyPr>
            <a:noAutofit/>
          </a:bodyPr>
          <a:lstStyle/>
          <a:p>
            <a:r>
              <a:rPr lang="ru-RU" b="1" i="1" dirty="0" smtClean="0">
                <a:solidFill>
                  <a:srgbClr val="FF0000"/>
                </a:solidFill>
              </a:rPr>
              <a:t>Пересечение и объединение событий</a:t>
            </a:r>
            <a:endParaRPr lang="ru-RU" b="1" i="1" dirty="0">
              <a:solidFill>
                <a:srgbClr val="FF0000"/>
              </a:solidFill>
            </a:endParaRP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86398079"/>
              </p:ext>
            </p:extLst>
          </p:nvPr>
        </p:nvGraphicFramePr>
        <p:xfrm>
          <a:off x="539552" y="1916831"/>
          <a:ext cx="8229600" cy="2743200"/>
        </p:xfrm>
        <a:graphic>
          <a:graphicData uri="http://schemas.openxmlformats.org/drawingml/2006/table">
            <a:tbl>
              <a:tblPr firstRow="1" firstCol="1">
                <a:tableStyleId>{616DA210-FB5B-4158-B5E0-FEB733F419BA}</a:tableStyleId>
              </a:tblPr>
              <a:tblGrid>
                <a:gridCol w="1371600"/>
                <a:gridCol w="1371600"/>
                <a:gridCol w="1371600"/>
                <a:gridCol w="1371600"/>
                <a:gridCol w="1371600"/>
                <a:gridCol w="1371600"/>
              </a:tblGrid>
              <a:tr h="298832"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1:1</a:t>
                      </a:r>
                      <a:endParaRPr lang="ru-RU" sz="2400" dirty="0"/>
                    </a:p>
                  </a:txBody>
                  <a:tcPr>
                    <a:solidFill>
                      <a:srgbClr val="CC66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1:2</a:t>
                      </a:r>
                      <a:endParaRPr lang="ru-RU" sz="2400" dirty="0"/>
                    </a:p>
                  </a:txBody>
                  <a:tcPr>
                    <a:solidFill>
                      <a:srgbClr val="CC66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1:3</a:t>
                      </a:r>
                      <a:endParaRPr lang="ru-RU" sz="2400" dirty="0"/>
                    </a:p>
                  </a:txBody>
                  <a:tcP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1:4</a:t>
                      </a:r>
                      <a:endParaRPr lang="ru-RU" sz="2400" dirty="0"/>
                    </a:p>
                  </a:txBody>
                  <a:tcP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1:5</a:t>
                      </a:r>
                      <a:endParaRPr lang="ru-RU" sz="2400" dirty="0"/>
                    </a:p>
                  </a:txBody>
                  <a:tcP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1:6</a:t>
                      </a:r>
                      <a:endParaRPr lang="ru-RU" sz="2400" dirty="0"/>
                    </a:p>
                  </a:txBody>
                  <a:tcPr>
                    <a:solidFill>
                      <a:srgbClr val="FFCCFF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400" b="1" dirty="0" smtClean="0"/>
                        <a:t>2:1</a:t>
                      </a:r>
                      <a:endParaRPr lang="ru-RU" sz="2400" b="1" dirty="0"/>
                    </a:p>
                  </a:txBody>
                  <a:tcPr>
                    <a:solidFill>
                      <a:srgbClr val="CC66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b="1" dirty="0" smtClean="0"/>
                        <a:t>2:2</a:t>
                      </a:r>
                      <a:endParaRPr lang="ru-RU" sz="2400" b="1" dirty="0"/>
                    </a:p>
                  </a:txBody>
                  <a:tcPr>
                    <a:solidFill>
                      <a:srgbClr val="CC66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b="1" dirty="0" smtClean="0"/>
                        <a:t>2:3</a:t>
                      </a:r>
                      <a:endParaRPr lang="ru-RU" sz="2400" b="1" dirty="0"/>
                    </a:p>
                  </a:txBody>
                  <a:tcP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b="1" dirty="0" smtClean="0"/>
                        <a:t>2:4</a:t>
                      </a:r>
                      <a:endParaRPr lang="ru-RU" sz="2400" b="1" dirty="0"/>
                    </a:p>
                  </a:txBody>
                  <a:tcP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b="1" dirty="0" smtClean="0"/>
                        <a:t>2:5</a:t>
                      </a:r>
                      <a:endParaRPr lang="ru-RU" sz="2400" b="1" dirty="0"/>
                    </a:p>
                  </a:txBody>
                  <a:tcP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b="1" dirty="0" smtClean="0"/>
                        <a:t>2:6</a:t>
                      </a:r>
                      <a:endParaRPr lang="ru-RU" sz="2400" b="1" dirty="0"/>
                    </a:p>
                  </a:txBody>
                  <a:tcPr>
                    <a:solidFill>
                      <a:srgbClr val="FFCCFF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400" b="1" dirty="0" smtClean="0"/>
                        <a:t>3:1</a:t>
                      </a:r>
                      <a:endParaRPr lang="ru-RU" sz="2400" b="1" dirty="0"/>
                    </a:p>
                  </a:txBody>
                  <a:tcP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b="1" dirty="0" smtClean="0"/>
                        <a:t>3:2</a:t>
                      </a:r>
                      <a:endParaRPr lang="ru-RU" sz="2400" b="1" dirty="0"/>
                    </a:p>
                  </a:txBody>
                  <a:tcP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b="1" dirty="0" smtClean="0"/>
                        <a:t> </a:t>
                      </a:r>
                      <a:endParaRPr lang="ru-RU" sz="24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b="1" dirty="0" smtClean="0"/>
                        <a:t>3:4</a:t>
                      </a:r>
                      <a:endParaRPr lang="ru-RU" sz="24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b="1" dirty="0" smtClean="0"/>
                        <a:t>3:5</a:t>
                      </a:r>
                      <a:endParaRPr lang="ru-RU" sz="24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b="1" dirty="0" smtClean="0"/>
                        <a:t>3:6</a:t>
                      </a:r>
                      <a:endParaRPr lang="ru-RU" sz="24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400" b="1" dirty="0" smtClean="0"/>
                        <a:t>4:1</a:t>
                      </a:r>
                      <a:endParaRPr lang="ru-RU" sz="2400" b="1" dirty="0"/>
                    </a:p>
                  </a:txBody>
                  <a:tcP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b="1" dirty="0" smtClean="0"/>
                        <a:t>4:2</a:t>
                      </a:r>
                      <a:endParaRPr lang="ru-RU" sz="2400" b="1" dirty="0"/>
                    </a:p>
                  </a:txBody>
                  <a:tcP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b="1" dirty="0" smtClean="0"/>
                        <a:t>4:3</a:t>
                      </a:r>
                      <a:endParaRPr lang="ru-RU" sz="24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b="1" dirty="0" smtClean="0"/>
                        <a:t>4:4</a:t>
                      </a:r>
                      <a:endParaRPr lang="ru-RU" sz="24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b="1" dirty="0" smtClean="0"/>
                        <a:t>4:5</a:t>
                      </a:r>
                      <a:endParaRPr lang="ru-RU" sz="24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b="1" dirty="0" smtClean="0"/>
                        <a:t>4:6</a:t>
                      </a:r>
                      <a:endParaRPr lang="ru-RU" sz="24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403449">
                <a:tc>
                  <a:txBody>
                    <a:bodyPr/>
                    <a:lstStyle/>
                    <a:p>
                      <a:r>
                        <a:rPr lang="ru-RU" sz="2400" b="1" dirty="0" smtClean="0"/>
                        <a:t>5:1</a:t>
                      </a:r>
                      <a:endParaRPr lang="ru-RU" sz="2400" b="1" dirty="0"/>
                    </a:p>
                  </a:txBody>
                  <a:tcP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b="1" dirty="0" smtClean="0"/>
                        <a:t>5:2</a:t>
                      </a:r>
                      <a:endParaRPr lang="ru-RU" sz="2400" b="1" dirty="0"/>
                    </a:p>
                  </a:txBody>
                  <a:tcP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b="1" dirty="0" smtClean="0"/>
                        <a:t>5:3</a:t>
                      </a:r>
                      <a:endParaRPr lang="ru-RU" sz="24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b="1" dirty="0" smtClean="0"/>
                        <a:t>5:4</a:t>
                      </a:r>
                      <a:endParaRPr lang="ru-RU" sz="24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b="1" dirty="0" smtClean="0"/>
                        <a:t>5:5</a:t>
                      </a:r>
                      <a:endParaRPr lang="ru-RU" sz="24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b="1" dirty="0" smtClean="0"/>
                        <a:t>5:6</a:t>
                      </a:r>
                      <a:endParaRPr lang="ru-RU" sz="24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400" b="1" dirty="0" smtClean="0"/>
                        <a:t>6:1</a:t>
                      </a:r>
                      <a:endParaRPr lang="ru-RU" sz="2400" b="1" dirty="0"/>
                    </a:p>
                  </a:txBody>
                  <a:tcP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b="1" dirty="0" smtClean="0"/>
                        <a:t>6:2</a:t>
                      </a:r>
                      <a:endParaRPr lang="ru-RU" sz="2400" b="1" dirty="0"/>
                    </a:p>
                  </a:txBody>
                  <a:tcP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b="1" dirty="0" smtClean="0"/>
                        <a:t>6:3</a:t>
                      </a:r>
                      <a:endParaRPr lang="ru-RU" sz="24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b="1" dirty="0" smtClean="0"/>
                        <a:t>6:4</a:t>
                      </a:r>
                      <a:endParaRPr lang="ru-RU" sz="24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b="1" dirty="0" smtClean="0"/>
                        <a:t>6:5</a:t>
                      </a:r>
                      <a:endParaRPr lang="ru-RU" sz="24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b="1" dirty="0" smtClean="0"/>
                        <a:t>6:6</a:t>
                      </a:r>
                      <a:endParaRPr lang="ru-RU" sz="24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31292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" name="Схема 17"/>
          <p:cNvGraphicFramePr/>
          <p:nvPr/>
        </p:nvGraphicFramePr>
        <p:xfrm>
          <a:off x="231604" y="1236255"/>
          <a:ext cx="7155278" cy="332864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21510" name="Object 2"/>
          <p:cNvGraphicFramePr>
            <a:graphicFrameLocks noGrp="1" noChangeAspect="1"/>
          </p:cNvGraphicFramePr>
          <p:nvPr>
            <p:ph idx="1"/>
          </p:nvPr>
        </p:nvGraphicFramePr>
        <p:xfrm>
          <a:off x="3733800" y="4876800"/>
          <a:ext cx="4632325" cy="1336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6" name="Формула" r:id="rId8" imgW="660113" imgH="190417" progId="Equation.3">
                  <p:embed/>
                </p:oleObj>
              </mc:Choice>
              <mc:Fallback>
                <p:oleObj name="Формула" r:id="rId8" imgW="660113" imgH="190417" progId="Equation.3">
                  <p:embed/>
                  <p:pic>
                    <p:nvPicPr>
                      <p:cNvPr id="0" name="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33800" y="4876800"/>
                        <a:ext cx="4632325" cy="1336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Прямоугольник 1"/>
          <p:cNvSpPr/>
          <p:nvPr/>
        </p:nvSpPr>
        <p:spPr>
          <a:xfrm>
            <a:off x="327318" y="0"/>
            <a:ext cx="8816773" cy="101566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6000" b="1" cap="all" dirty="0">
                <a:ln w="9000" cmpd="sng">
                  <a:solidFill>
                    <a:srgbClr val="8064A2">
                      <a:shade val="50000"/>
                      <a:satMod val="120000"/>
                    </a:srgbClr>
                  </a:solidFill>
                  <a:prstDash val="solid"/>
                </a:ln>
                <a:gradFill>
                  <a:gsLst>
                    <a:gs pos="0">
                      <a:srgbClr val="8064A2">
                        <a:shade val="20000"/>
                        <a:satMod val="245000"/>
                      </a:srgbClr>
                    </a:gs>
                    <a:gs pos="43000">
                      <a:srgbClr val="8064A2">
                        <a:satMod val="255000"/>
                      </a:srgbClr>
                    </a:gs>
                    <a:gs pos="48000">
                      <a:srgbClr val="8064A2">
                        <a:shade val="85000"/>
                        <a:satMod val="255000"/>
                      </a:srgbClr>
                    </a:gs>
                    <a:gs pos="100000">
                      <a:srgbClr val="8064A2">
                        <a:shade val="20000"/>
                        <a:satMod val="245000"/>
                      </a:srgb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cs typeface="Arial" charset="0"/>
              </a:rPr>
              <a:t>Пересечение множеств</a:t>
            </a:r>
          </a:p>
        </p:txBody>
      </p:sp>
      <p:sp>
        <p:nvSpPr>
          <p:cNvPr id="11" name="Овал 10"/>
          <p:cNvSpPr/>
          <p:nvPr/>
        </p:nvSpPr>
        <p:spPr>
          <a:xfrm>
            <a:off x="1671638" y="1289050"/>
            <a:ext cx="3328987" cy="3328988"/>
          </a:xfrm>
          <a:prstGeom prst="ellipse">
            <a:avLst/>
          </a:prstGeom>
          <a:gradFill flip="none" rotWithShape="1">
            <a:gsLst>
              <a:gs pos="0">
                <a:schemeClr val="tx2">
                  <a:lumMod val="20000"/>
                  <a:lumOff val="80000"/>
                </a:schemeClr>
              </a:gs>
              <a:gs pos="69000">
                <a:schemeClr val="tx2">
                  <a:lumMod val="60000"/>
                  <a:lumOff val="40000"/>
                </a:schemeClr>
              </a:gs>
              <a:gs pos="29000">
                <a:schemeClr val="tx2">
                  <a:lumMod val="60000"/>
                  <a:lumOff val="4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tx2">
                  <a:lumMod val="5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5">
              <a:alpha val="50000"/>
              <a:hueOff val="0"/>
              <a:satOff val="0"/>
              <a:lumOff val="0"/>
              <a:alphaOff val="0"/>
            </a:schemeClr>
          </a:effectRef>
          <a:fontRef idx="minor">
            <a:schemeClr val="tx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6600" dirty="0">
                <a:solidFill>
                  <a:prstClr val="black"/>
                </a:solidFill>
              </a:rPr>
              <a:t>А</a:t>
            </a:r>
          </a:p>
        </p:txBody>
      </p:sp>
      <p:sp>
        <p:nvSpPr>
          <p:cNvPr id="8" name="Овал 7"/>
          <p:cNvSpPr/>
          <p:nvPr/>
        </p:nvSpPr>
        <p:spPr>
          <a:xfrm>
            <a:off x="4140200" y="2044700"/>
            <a:ext cx="3311525" cy="1817688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75000"/>
                </a:schemeClr>
              </a:gs>
              <a:gs pos="50000">
                <a:srgbClr val="FFFF00">
                  <a:shade val="67500"/>
                  <a:satMod val="115000"/>
                </a:srgbClr>
              </a:gs>
              <a:gs pos="100000">
                <a:srgbClr val="FFFF00">
                  <a:shade val="100000"/>
                  <a:satMod val="115000"/>
                  <a:alpha val="0"/>
                </a:srgbClr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5">
              <a:alpha val="50000"/>
              <a:hueOff val="-9933876"/>
              <a:satOff val="39811"/>
              <a:lumOff val="8628"/>
              <a:alphaOff val="0"/>
            </a:schemeClr>
          </a:effectRef>
          <a:fontRef idx="minor">
            <a:schemeClr val="tx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6600" dirty="0">
                <a:solidFill>
                  <a:prstClr val="black"/>
                </a:solidFill>
              </a:rPr>
              <a:t>В</a:t>
            </a:r>
          </a:p>
        </p:txBody>
      </p:sp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4356100" y="2506663"/>
            <a:ext cx="379413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sz="4800" smtClean="0">
                <a:solidFill>
                  <a:prstClr val="black"/>
                </a:solidFill>
              </a:rPr>
              <a:t>С</a:t>
            </a:r>
          </a:p>
        </p:txBody>
      </p:sp>
    </p:spTree>
    <p:extLst>
      <p:ext uri="{BB962C8B-B14F-4D97-AF65-F5344CB8AC3E}">
        <p14:creationId xmlns:p14="http://schemas.microsoft.com/office/powerpoint/2010/main" val="1431576289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1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3)">
                                      <p:cBhvr>
                                        <p:cTn id="13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1" presetClass="entr" presetSubtype="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3)">
                                      <p:cBhvr>
                                        <p:cTn id="16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8" presetID="38" presetClass="entr" presetSubtype="0" accel="5000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20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21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6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15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15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15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15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8" grpId="0" animBg="1"/>
      <p:bldP spid="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1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marL="0" indent="342900" eaLnBrk="1" hangingPunct="1">
              <a:spcBef>
                <a:spcPct val="0"/>
              </a:spcBef>
              <a:buFontTx/>
              <a:buNone/>
            </a:pPr>
            <a:r>
              <a:rPr lang="ru-RU" sz="2000" smtClean="0"/>
              <a:t>А – множество натуральных чисел второго десятка. В – множество чисел, которые делятся на 3. </a:t>
            </a:r>
          </a:p>
          <a:p>
            <a:pPr marL="0" indent="342900" eaLnBrk="1" hangingPunct="1">
              <a:spcBef>
                <a:spcPct val="0"/>
              </a:spcBef>
              <a:buFontTx/>
              <a:buNone/>
            </a:pPr>
            <a:r>
              <a:rPr lang="ru-RU" sz="2000" smtClean="0"/>
              <a:t>Задайте перечислением элементов множество</a:t>
            </a:r>
            <a:endParaRPr lang="ru-RU" sz="2800" u="sng" smtClean="0"/>
          </a:p>
        </p:txBody>
      </p:sp>
      <p:sp>
        <p:nvSpPr>
          <p:cNvPr id="58376" name="Oval 8"/>
          <p:cNvSpPr>
            <a:spLocks noChangeArrowheads="1"/>
          </p:cNvSpPr>
          <p:nvPr/>
        </p:nvSpPr>
        <p:spPr bwMode="auto">
          <a:xfrm>
            <a:off x="6019800" y="2743200"/>
            <a:ext cx="2819400" cy="2286000"/>
          </a:xfrm>
          <a:prstGeom prst="ellipse">
            <a:avLst/>
          </a:prstGeom>
          <a:gradFill rotWithShape="0">
            <a:gsLst>
              <a:gs pos="0">
                <a:srgbClr val="660066"/>
              </a:gs>
              <a:gs pos="50000">
                <a:srgbClr val="9900FF"/>
              </a:gs>
              <a:gs pos="100000">
                <a:srgbClr val="CC00FF"/>
              </a:gs>
            </a:gsLst>
            <a:lin ang="5400000"/>
          </a:gra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58381" name="Rectangle 13"/>
          <p:cNvSpPr>
            <a:spLocks noChangeArrowheads="1"/>
          </p:cNvSpPr>
          <p:nvPr/>
        </p:nvSpPr>
        <p:spPr bwMode="auto">
          <a:xfrm>
            <a:off x="7391400" y="3352800"/>
            <a:ext cx="1387475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bg1"/>
                    </a:gs>
                    <a:gs pos="100000">
                      <a:schemeClr val="accent1"/>
                    </a:gs>
                  </a:gsLst>
                  <a:path path="shape">
                    <a:fillToRect l="50000" t="50000" r="50000" b="50000"/>
                  </a:path>
                </a:gra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20000"/>
              </a:spcBef>
              <a:spcAft>
                <a:spcPct val="0"/>
              </a:spcAft>
            </a:pPr>
            <a:r>
              <a:rPr lang="ru-RU" sz="6000" smtClean="0">
                <a:solidFill>
                  <a:prstClr val="black"/>
                </a:solidFill>
                <a:cs typeface="Arial" charset="0"/>
              </a:rPr>
              <a:t>А</a:t>
            </a:r>
          </a:p>
        </p:txBody>
      </p:sp>
      <p:graphicFrame>
        <p:nvGraphicFramePr>
          <p:cNvPr id="58383" name="Object 8"/>
          <p:cNvGraphicFramePr>
            <a:graphicFrameLocks noGrp="1" noChangeAspect="1"/>
          </p:cNvGraphicFramePr>
          <p:nvPr>
            <p:ph sz="quarter" idx="2"/>
          </p:nvPr>
        </p:nvGraphicFramePr>
        <p:xfrm>
          <a:off x="2987675" y="3176588"/>
          <a:ext cx="777875" cy="352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0" name="Формула" r:id="rId3" imgW="419100" imgH="190500" progId="Equation.3">
                  <p:embed/>
                </p:oleObj>
              </mc:Choice>
              <mc:Fallback>
                <p:oleObj name="Формула" r:id="rId3" imgW="419100" imgH="190500" progId="Equation.3">
                  <p:embed/>
                  <p:pic>
                    <p:nvPicPr>
                      <p:cNvPr id="0" name="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87675" y="3176588"/>
                        <a:ext cx="777875" cy="352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8384" name="Oval 16"/>
          <p:cNvSpPr>
            <a:spLocks noChangeArrowheads="1"/>
          </p:cNvSpPr>
          <p:nvPr/>
        </p:nvSpPr>
        <p:spPr bwMode="auto">
          <a:xfrm>
            <a:off x="2700338" y="3886200"/>
            <a:ext cx="3200400" cy="2133600"/>
          </a:xfrm>
          <a:prstGeom prst="ellipse">
            <a:avLst/>
          </a:prstGeom>
          <a:solidFill>
            <a:srgbClr val="008080">
              <a:alpha val="49019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58385" name="Rectangle 17"/>
          <p:cNvSpPr>
            <a:spLocks noChangeArrowheads="1"/>
          </p:cNvSpPr>
          <p:nvPr/>
        </p:nvSpPr>
        <p:spPr bwMode="auto">
          <a:xfrm>
            <a:off x="3886200" y="4724400"/>
            <a:ext cx="106680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bg1"/>
                    </a:gs>
                    <a:gs pos="100000">
                      <a:schemeClr val="accent1"/>
                    </a:gs>
                  </a:gsLst>
                  <a:path path="shape">
                    <a:fillToRect l="50000" t="50000" r="50000" b="50000"/>
                  </a:path>
                </a:gra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20000"/>
              </a:spcBef>
              <a:spcAft>
                <a:spcPct val="0"/>
              </a:spcAft>
            </a:pPr>
            <a:r>
              <a:rPr lang="ru-RU" sz="6000" smtClean="0">
                <a:solidFill>
                  <a:prstClr val="black"/>
                </a:solidFill>
                <a:cs typeface="Arial" charset="0"/>
              </a:rPr>
              <a:t>В</a:t>
            </a:r>
          </a:p>
        </p:txBody>
      </p:sp>
      <p:sp>
        <p:nvSpPr>
          <p:cNvPr id="58386" name="Rectangle 18"/>
          <p:cNvSpPr>
            <a:spLocks noChangeArrowheads="1"/>
          </p:cNvSpPr>
          <p:nvPr/>
        </p:nvSpPr>
        <p:spPr bwMode="auto">
          <a:xfrm>
            <a:off x="152400" y="5943600"/>
            <a:ext cx="1447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bg1"/>
                    </a:gs>
                    <a:gs pos="100000">
                      <a:schemeClr val="accent1"/>
                    </a:gs>
                  </a:gsLst>
                  <a:path path="shape">
                    <a:fillToRect l="50000" t="50000" r="50000" b="50000"/>
                  </a:path>
                </a:gra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2400" smtClean="0">
                <a:solidFill>
                  <a:prstClr val="black"/>
                </a:solidFill>
                <a:cs typeface="Arial" charset="0"/>
              </a:rPr>
              <a:t>Ответ:</a:t>
            </a:r>
          </a:p>
        </p:txBody>
      </p:sp>
      <p:sp>
        <p:nvSpPr>
          <p:cNvPr id="55305" name="Rectangle 2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bg1"/>
                    </a:gs>
                    <a:gs pos="100000">
                      <a:schemeClr val="accent1"/>
                    </a:gs>
                  </a:gsLst>
                  <a:path path="shape">
                    <a:fillToRect l="50000" t="50000" r="50000" b="50000"/>
                  </a:path>
                </a:gra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prstClr val="black"/>
              </a:solidFill>
              <a:cs typeface="Arial" charset="0"/>
            </a:endParaRPr>
          </a:p>
        </p:txBody>
      </p:sp>
      <p:graphicFrame>
        <p:nvGraphicFramePr>
          <p:cNvPr id="58387" name="Object 19"/>
          <p:cNvGraphicFramePr>
            <a:graphicFrameLocks noChangeAspect="1"/>
          </p:cNvGraphicFramePr>
          <p:nvPr/>
        </p:nvGraphicFramePr>
        <p:xfrm>
          <a:off x="1095375" y="5924550"/>
          <a:ext cx="1009650" cy="469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1" name="Формула" r:id="rId5" imgW="406224" imgH="190417" progId="Equation.3">
                  <p:embed/>
                </p:oleObj>
              </mc:Choice>
              <mc:Fallback>
                <p:oleObj name="Формула" r:id="rId5" imgW="406224" imgH="190417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95375" y="5924550"/>
                        <a:ext cx="1009650" cy="469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8389" name="Rectangle 21"/>
          <p:cNvSpPr>
            <a:spLocks noChangeArrowheads="1"/>
          </p:cNvSpPr>
          <p:nvPr/>
        </p:nvSpPr>
        <p:spPr bwMode="auto">
          <a:xfrm>
            <a:off x="2014538" y="5943600"/>
            <a:ext cx="2286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bg1"/>
                    </a:gs>
                    <a:gs pos="100000">
                      <a:schemeClr val="accent1"/>
                    </a:gs>
                  </a:gsLst>
                  <a:path path="shape">
                    <a:fillToRect l="50000" t="50000" r="50000" b="50000"/>
                  </a:path>
                </a:gra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2400" smtClean="0">
                <a:solidFill>
                  <a:prstClr val="black"/>
                </a:solidFill>
                <a:cs typeface="Arial" charset="0"/>
              </a:rPr>
              <a:t>= {12, 15, 18}.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2875606" y="42438"/>
            <a:ext cx="3392788" cy="1200329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7200" b="1" cap="all" dirty="0">
                <a:ln/>
                <a:solidFill>
                  <a:srgbClr val="4F81BD"/>
                </a:solidFill>
                <a:effectLst>
                  <a:outerShdw blurRad="19685" dist="12700" dir="5400000" algn="tl" rotWithShape="0">
                    <a:srgbClr val="4F81BD">
                      <a:satMod val="130000"/>
                      <a:alpha val="60000"/>
                    </a:srgbClr>
                  </a:outerShdw>
                  <a:reflection blurRad="10000" stA="55000" endPos="48000" dist="500" dir="5400000" sy="-100000" algn="bl" rotWithShape="0"/>
                </a:effectLst>
                <a:cs typeface="Arial" charset="0"/>
              </a:rPr>
              <a:t>Задача</a:t>
            </a:r>
            <a:endParaRPr lang="ru-RU" sz="6600" b="1" cap="all" dirty="0">
              <a:ln/>
              <a:solidFill>
                <a:srgbClr val="4F81BD"/>
              </a:solidFill>
              <a:effectLst>
                <a:outerShdw blurRad="19685" dist="12700" dir="5400000" algn="tl" rotWithShape="0">
                  <a:srgbClr val="4F81BD">
                    <a:satMod val="130000"/>
                    <a:alpha val="60000"/>
                  </a:srgbClr>
                </a:outerShdw>
                <a:reflection blurRad="10000" stA="55000" endPos="48000" dist="500" dir="5400000" sy="-100000" algn="bl" rotWithShape="0"/>
              </a:effectLst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6381155"/>
      </p:ext>
    </p:extLst>
  </p:cSld>
  <p:clrMapOvr>
    <a:masterClrMapping/>
  </p:clrMapOvr>
  <p:transition spd="slow">
    <p:cover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8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44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83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83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83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838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838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838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838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838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838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838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838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6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583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583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583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583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583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583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583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583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78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4.82998E-6 L 0.125 -0.05551 " pathEditMode="relative" rAng="0" ptsTypes="AA">
                                      <p:cBhvr>
                                        <p:cTn id="79" dur="2000" fill="hold"/>
                                        <p:tgtEl>
                                          <p:spTgt spid="5838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250" y="-2776"/>
                                    </p:animMotion>
                                  </p:childTnLst>
                                </p:cTn>
                              </p:par>
                              <p:par>
                                <p:cTn id="80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7.40741E-7 L 0.13333 -0.05556 " pathEditMode="relative" rAng="0" ptsTypes="AA">
                                      <p:cBhvr>
                                        <p:cTn id="81" dur="2000" fill="hold"/>
                                        <p:tgtEl>
                                          <p:spTgt spid="583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667" y="-277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 nodeType="afterGroup">
                            <p:stCondLst>
                              <p:cond delay="7500"/>
                            </p:stCondLst>
                            <p:childTnLst>
                              <p:par>
                                <p:cTn id="8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2000"/>
                                        <p:tgtEl>
                                          <p:spTgt spid="583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2000"/>
                                        <p:tgtEl>
                                          <p:spTgt spid="58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2000"/>
                                        <p:tgtEl>
                                          <p:spTgt spid="583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371" grpId="0" build="p"/>
      <p:bldP spid="58376" grpId="0" animBg="1"/>
      <p:bldP spid="58384" grpId="0" animBg="1"/>
      <p:bldP spid="58384" grpId="1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3" name="Oval 5"/>
          <p:cNvSpPr>
            <a:spLocks noChangeArrowheads="1"/>
          </p:cNvSpPr>
          <p:nvPr/>
        </p:nvSpPr>
        <p:spPr bwMode="auto">
          <a:xfrm>
            <a:off x="250825" y="1717675"/>
            <a:ext cx="3505200" cy="2819400"/>
          </a:xfrm>
          <a:prstGeom prst="ellipse">
            <a:avLst/>
          </a:prstGeom>
          <a:solidFill>
            <a:srgbClr val="FF0000"/>
          </a:solidFill>
          <a:ln w="9525" algn="ctr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7200" smtClean="0">
                <a:solidFill>
                  <a:srgbClr val="002060"/>
                </a:solidFill>
                <a:cs typeface="Arial" charset="0"/>
              </a:rPr>
              <a:t>А</a:t>
            </a:r>
            <a:endParaRPr lang="ru-RU" sz="3200" smtClean="0">
              <a:solidFill>
                <a:srgbClr val="002060"/>
              </a:solidFill>
              <a:cs typeface="Arial" charset="0"/>
            </a:endParaRPr>
          </a:p>
        </p:txBody>
      </p:sp>
      <p:sp>
        <p:nvSpPr>
          <p:cNvPr id="22534" name="Oval 6"/>
          <p:cNvSpPr>
            <a:spLocks noChangeArrowheads="1"/>
          </p:cNvSpPr>
          <p:nvPr/>
        </p:nvSpPr>
        <p:spPr bwMode="auto">
          <a:xfrm>
            <a:off x="3124200" y="1676400"/>
            <a:ext cx="3429000" cy="2895600"/>
          </a:xfrm>
          <a:prstGeom prst="ellipse">
            <a:avLst/>
          </a:prstGeom>
          <a:solidFill>
            <a:srgbClr val="00FF00">
              <a:alpha val="50195"/>
            </a:srgbClr>
          </a:solidFill>
          <a:ln w="9525" algn="ctr">
            <a:solidFill>
              <a:srgbClr val="003366"/>
            </a:solidFill>
            <a:round/>
            <a:headEnd/>
            <a:tailEnd/>
          </a:ln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7200" smtClean="0">
                <a:solidFill>
                  <a:srgbClr val="0000CC"/>
                </a:solidFill>
                <a:cs typeface="Arial" charset="0"/>
              </a:rPr>
              <a:t>В</a:t>
            </a:r>
          </a:p>
        </p:txBody>
      </p:sp>
      <p:sp>
        <p:nvSpPr>
          <p:cNvPr id="22535" name="Rectangle 7"/>
          <p:cNvSpPr>
            <a:spLocks noChangeArrowheads="1"/>
          </p:cNvSpPr>
          <p:nvPr/>
        </p:nvSpPr>
        <p:spPr bwMode="auto">
          <a:xfrm rot="10800000" flipV="1">
            <a:off x="2003425" y="4951413"/>
            <a:ext cx="1319213" cy="1200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bg1"/>
                    </a:gs>
                    <a:gs pos="100000">
                      <a:schemeClr val="accent1"/>
                    </a:gs>
                  </a:gsLst>
                  <a:path path="shape">
                    <a:fillToRect l="50000" t="50000" r="50000" b="50000"/>
                  </a:path>
                </a:gra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7200" smtClean="0">
                <a:solidFill>
                  <a:srgbClr val="0000CC"/>
                </a:solidFill>
                <a:cs typeface="Arial" charset="0"/>
              </a:rPr>
              <a:t>С</a:t>
            </a:r>
          </a:p>
        </p:txBody>
      </p:sp>
      <p:sp>
        <p:nvSpPr>
          <p:cNvPr id="4" name="TextBox 3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5486400" y="5546209"/>
            <a:ext cx="3395949" cy="923330"/>
          </a:xfrm>
          <a:prstGeom prst="rect">
            <a:avLst/>
          </a:prstGeom>
          <a:blipFill rotWithShape="1">
            <a:blip r:embed="rId2"/>
            <a:stretch>
              <a:fillRect/>
            </a:stretch>
          </a:blipFill>
        </p:spPr>
        <p:txBody>
          <a:bodyPr/>
          <a:lstStyle/>
          <a:p>
            <a:pPr>
              <a:defRPr/>
            </a:pPr>
            <a:r>
              <a:rPr lang="ru-RU">
                <a:noFill/>
                <a:cs typeface="Arial" charset="0"/>
              </a:rPr>
              <a:t> </a:t>
            </a:r>
          </a:p>
        </p:txBody>
      </p:sp>
      <p:sp>
        <p:nvSpPr>
          <p:cNvPr id="20488" name="Правая фигурная скобка 4"/>
          <p:cNvSpPr>
            <a:spLocks/>
          </p:cNvSpPr>
          <p:nvPr/>
        </p:nvSpPr>
        <p:spPr bwMode="auto">
          <a:xfrm rot="5400000">
            <a:off x="3243263" y="1754188"/>
            <a:ext cx="622300" cy="6324600"/>
          </a:xfrm>
          <a:prstGeom prst="rightBrace">
            <a:avLst>
              <a:gd name="adj1" fmla="val 8328"/>
              <a:gd name="adj2" fmla="val 50000"/>
            </a:avLst>
          </a:prstGeom>
          <a:noFill/>
          <a:ln w="1905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0" y="0"/>
            <a:ext cx="9144000" cy="175432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5400" b="1" cap="all" dirty="0">
                <a:ln w="9000" cmpd="sng">
                  <a:solidFill>
                    <a:srgbClr val="8064A2">
                      <a:shade val="50000"/>
                      <a:satMod val="120000"/>
                    </a:srgbClr>
                  </a:solidFill>
                  <a:prstDash val="solid"/>
                </a:ln>
                <a:gradFill>
                  <a:gsLst>
                    <a:gs pos="0">
                      <a:srgbClr val="8064A2">
                        <a:shade val="20000"/>
                        <a:satMod val="245000"/>
                      </a:srgbClr>
                    </a:gs>
                    <a:gs pos="43000">
                      <a:srgbClr val="8064A2">
                        <a:satMod val="255000"/>
                      </a:srgbClr>
                    </a:gs>
                    <a:gs pos="48000">
                      <a:srgbClr val="8064A2">
                        <a:shade val="85000"/>
                        <a:satMod val="255000"/>
                      </a:srgbClr>
                    </a:gs>
                    <a:gs pos="100000">
                      <a:srgbClr val="8064A2">
                        <a:shade val="20000"/>
                        <a:satMod val="245000"/>
                      </a:srgb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cs typeface="Arial" charset="0"/>
              </a:rPr>
              <a:t>Объединение</a:t>
            </a:r>
            <a:br>
              <a:rPr lang="ru-RU" sz="5400" b="1" cap="all" dirty="0">
                <a:ln w="9000" cmpd="sng">
                  <a:solidFill>
                    <a:srgbClr val="8064A2">
                      <a:shade val="50000"/>
                      <a:satMod val="120000"/>
                    </a:srgbClr>
                  </a:solidFill>
                  <a:prstDash val="solid"/>
                </a:ln>
                <a:gradFill>
                  <a:gsLst>
                    <a:gs pos="0">
                      <a:srgbClr val="8064A2">
                        <a:shade val="20000"/>
                        <a:satMod val="245000"/>
                      </a:srgbClr>
                    </a:gs>
                    <a:gs pos="43000">
                      <a:srgbClr val="8064A2">
                        <a:satMod val="255000"/>
                      </a:srgbClr>
                    </a:gs>
                    <a:gs pos="48000">
                      <a:srgbClr val="8064A2">
                        <a:shade val="85000"/>
                        <a:satMod val="255000"/>
                      </a:srgbClr>
                    </a:gs>
                    <a:gs pos="100000">
                      <a:srgbClr val="8064A2">
                        <a:shade val="20000"/>
                        <a:satMod val="245000"/>
                      </a:srgb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cs typeface="Arial" charset="0"/>
              </a:rPr>
            </a:br>
            <a:r>
              <a:rPr lang="ru-RU" sz="5400" b="1" cap="all" dirty="0">
                <a:ln w="9000" cmpd="sng">
                  <a:solidFill>
                    <a:srgbClr val="8064A2">
                      <a:shade val="50000"/>
                      <a:satMod val="120000"/>
                    </a:srgbClr>
                  </a:solidFill>
                  <a:prstDash val="solid"/>
                </a:ln>
                <a:gradFill>
                  <a:gsLst>
                    <a:gs pos="0">
                      <a:srgbClr val="8064A2">
                        <a:shade val="20000"/>
                        <a:satMod val="245000"/>
                      </a:srgbClr>
                    </a:gs>
                    <a:gs pos="43000">
                      <a:srgbClr val="8064A2">
                        <a:satMod val="255000"/>
                      </a:srgbClr>
                    </a:gs>
                    <a:gs pos="48000">
                      <a:srgbClr val="8064A2">
                        <a:shade val="85000"/>
                        <a:satMod val="255000"/>
                      </a:srgbClr>
                    </a:gs>
                    <a:gs pos="100000">
                      <a:srgbClr val="8064A2">
                        <a:shade val="20000"/>
                        <a:satMod val="245000"/>
                      </a:srgb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cs typeface="Arial" charset="0"/>
              </a:rPr>
              <a:t>множеств</a:t>
            </a:r>
          </a:p>
        </p:txBody>
      </p:sp>
    </p:spTree>
    <p:extLst>
      <p:ext uri="{BB962C8B-B14F-4D97-AF65-F5344CB8AC3E}">
        <p14:creationId xmlns:p14="http://schemas.microsoft.com/office/powerpoint/2010/main" val="166622823"/>
      </p:ext>
    </p:extLst>
  </p:cSld>
  <p:clrMapOvr>
    <a:masterClrMapping/>
  </p:clrMapOvr>
  <p:transition spd="slow">
    <p:cover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3" dur="2000"/>
                                        <p:tgtEl>
                                          <p:spTgt spid="225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6" dur="2000"/>
                                        <p:tgtEl>
                                          <p:spTgt spid="225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8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800" decel="100000"/>
                                        <p:tgtEl>
                                          <p:spTgt spid="2048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800" decel="100000" fill="hold"/>
                                        <p:tgtEl>
                                          <p:spTgt spid="2048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800" decel="100000" fill="hold"/>
                                        <p:tgtEl>
                                          <p:spTgt spid="204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800" decel="100000" fill="hold"/>
                                        <p:tgtEl>
                                          <p:spTgt spid="204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04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04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30" presetID="46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-0.004 -0.067 0.046 -0.125 0.113 -0.129 C 0.177 -0.134 0.237 -0.089 0.241 -0.024 C 0.246 0.036 0.204 0.092 0.144 0.096 C 0.089 0.099 0.037 0.062 0.033 0.006 C 0.029 -0.045 0.064 -0.093 0.115 -0.097 C 0.162 -0.1 0.206 -0.069 0.209 -0.022 C 0.212 0.02 0.184 0.061 0.142 0.063 C 0.104 0.066 0.068 0.042 0.065 0.004 C 0.063 -0.03 0.084 -0.063 0.117 -0.065 C 0.146 -0.067 0.175 -0.049 0.177 -0.02 C 0.179 0.005 0.164 0.029 0.14 0.031 C 0.12 0.033 0.099 0.022 0.098 0.002 C 0.096 -0.014 0.104 -0.031 0.119 -0.033 C 0.131 -0.033 0.143 -0.029 0.145 -0.018 C 0.146 -0.011 0.144 -0.004 0.138 -0.001 C 0.135 0 0.133 0 0.13 -0.001 E" pathEditMode="relative" ptsTypes="">
                                      <p:cBhvr>
                                        <p:cTn id="31" dur="2000" fill="hold"/>
                                        <p:tgtEl>
                                          <p:spTgt spid="225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33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3" grpId="0" animBg="1"/>
      <p:bldP spid="22534" grpId="0" animBg="1"/>
      <p:bldP spid="22535" grpId="0"/>
      <p:bldP spid="22535" grpId="1"/>
      <p:bldP spid="20488" grpId="0" animBg="1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dirty="0"/>
        </a:defPPr>
      </a:lstStyle>
    </a:txDef>
  </a:objectDefaults>
  <a:extraClrSchemeLst/>
</a:theme>
</file>

<file path=ppt/theme/theme3.xml><?xml version="1.0" encoding="utf-8"?>
<a:theme xmlns:a="http://schemas.openxmlformats.org/drawingml/2006/main" name="2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dirty="0"/>
        </a:defPPr>
      </a:lstStyle>
    </a:txDef>
  </a:objectDefaults>
  <a:extraClrSchemeLst/>
</a:theme>
</file>

<file path=ppt/theme/theme4.xml><?xml version="1.0" encoding="utf-8"?>
<a:theme xmlns:a="http://schemas.openxmlformats.org/drawingml/2006/main" name="3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dirty="0"/>
        </a:defPPr>
      </a:lstStyle>
    </a:txDef>
  </a:objectDefaults>
  <a:extraClrSchemeLst/>
</a:theme>
</file>

<file path=ppt/theme/theme5.xml><?xml version="1.0" encoding="utf-8"?>
<a:theme xmlns:a="http://schemas.openxmlformats.org/drawingml/2006/main" name="4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dirty="0"/>
        </a:defPPr>
      </a:lstStyle>
    </a:txDef>
  </a:objectDefaults>
  <a:extraClrSchemeLst/>
</a:theme>
</file>

<file path=ppt/theme/theme6.xml><?xml version="1.0" encoding="utf-8"?>
<a:theme xmlns:a="http://schemas.openxmlformats.org/drawingml/2006/main" name="5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dirty="0"/>
        </a:defPPr>
      </a:lstStyle>
    </a:txDef>
  </a:objectDefaults>
  <a:extraClrSchemeLst/>
</a:theme>
</file>

<file path=ppt/theme/theme7.xml><?xml version="1.0" encoding="utf-8"?>
<a:theme xmlns:a="http://schemas.openxmlformats.org/drawingml/2006/main" name="6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dirty="0"/>
        </a:defPPr>
      </a:lstStyle>
    </a:txDef>
  </a:objectDefaults>
  <a:extraClrSchemeLst/>
</a:theme>
</file>

<file path=ppt/theme/theme8.xml><?xml version="1.0" encoding="utf-8"?>
<a:theme xmlns:a="http://schemas.openxmlformats.org/drawingml/2006/main" name="7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218</TotalTime>
  <Words>364</Words>
  <Application>Microsoft Office PowerPoint</Application>
  <PresentationFormat>Экран (4:3)</PresentationFormat>
  <Paragraphs>236</Paragraphs>
  <Slides>12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8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21" baseType="lpstr">
      <vt:lpstr>Тема Office</vt:lpstr>
      <vt:lpstr>1_Тема Office</vt:lpstr>
      <vt:lpstr>2_Тема Office</vt:lpstr>
      <vt:lpstr>3_Тема Office</vt:lpstr>
      <vt:lpstr>4_Тема Office</vt:lpstr>
      <vt:lpstr>5_Тема Office</vt:lpstr>
      <vt:lpstr>6_Тема Office</vt:lpstr>
      <vt:lpstr>7_Тема Office</vt:lpstr>
      <vt:lpstr>Формула</vt:lpstr>
      <vt:lpstr>Несовместные события. Правило сложения вероятностей.</vt:lpstr>
      <vt:lpstr>Несовместные события. Правило сложения вероятностей.</vt:lpstr>
      <vt:lpstr>Несовместные события. Правило сложения вероятностей.</vt:lpstr>
      <vt:lpstr>Несовместные события. Правило сложения вероятностей.</vt:lpstr>
      <vt:lpstr>Пересечение и объединение событий</vt:lpstr>
      <vt:lpstr>Пересечение и объединение событий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 </vt:lpstr>
    </vt:vector>
  </TitlesOfParts>
  <Company>887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Пересечение и объединение событий</dc:title>
  <dc:creator>Титова Лидия Алексеевна</dc:creator>
  <cp:lastModifiedBy>Титова Лидия Алексеевна</cp:lastModifiedBy>
  <cp:revision>21</cp:revision>
  <dcterms:created xsi:type="dcterms:W3CDTF">2011-03-10T15:27:13Z</dcterms:created>
  <dcterms:modified xsi:type="dcterms:W3CDTF">2011-03-16T11:49:50Z</dcterms:modified>
</cp:coreProperties>
</file>