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2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2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31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4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1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8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7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53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0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09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61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7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4EE02-A4F2-449E-9DB3-620398A7BA7B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1A84F-9F76-4656-B162-20361DD9F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1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7" y="53788"/>
            <a:ext cx="12048565" cy="68042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2741" y="8080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«Парусник для </a:t>
            </a: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Робоумки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9069" y="5164538"/>
            <a:ext cx="8097672" cy="881419"/>
          </a:xfrm>
        </p:spPr>
        <p:txBody>
          <a:bodyPr>
            <a:normAutofit fontScale="92500" lnSpcReduction="2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Пархоменко М.И.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5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97" y="0"/>
            <a:ext cx="11850806" cy="65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650" y="290329"/>
            <a:ext cx="7369791" cy="62773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81"/>
            <a:ext cx="7143750" cy="645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7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37" y="1"/>
            <a:ext cx="9758150" cy="671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7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7" y="192153"/>
            <a:ext cx="11292953" cy="647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1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53" y="1"/>
            <a:ext cx="10358650" cy="649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403" y="195772"/>
            <a:ext cx="8106770" cy="64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5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2" y="368490"/>
            <a:ext cx="11177515" cy="60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64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2" y="130305"/>
            <a:ext cx="11641540" cy="659739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63" y="1149614"/>
            <a:ext cx="3857482" cy="309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80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Широкоэкранный</PresentationFormat>
  <Paragraphs>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«Парусник для Робоумки»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Парусник</dc:title>
  <dc:creator>Марина</dc:creator>
  <cp:lastModifiedBy>Марина</cp:lastModifiedBy>
  <cp:revision>4</cp:revision>
  <dcterms:created xsi:type="dcterms:W3CDTF">2019-11-18T15:00:28Z</dcterms:created>
  <dcterms:modified xsi:type="dcterms:W3CDTF">2019-11-18T15:24:50Z</dcterms:modified>
</cp:coreProperties>
</file>