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1" r:id="rId12"/>
    <p:sldId id="272" r:id="rId13"/>
    <p:sldId id="274" r:id="rId14"/>
    <p:sldId id="275" r:id="rId15"/>
    <p:sldId id="276" r:id="rId16"/>
    <p:sldId id="277" r:id="rId17"/>
    <p:sldId id="279" r:id="rId18"/>
    <p:sldId id="280" r:id="rId19"/>
    <p:sldId id="281" r:id="rId20"/>
    <p:sldId id="282" r:id="rId21"/>
    <p:sldId id="283" r:id="rId22"/>
    <p:sldId id="284" r:id="rId23"/>
    <p:sldId id="287" r:id="rId24"/>
    <p:sldId id="285" r:id="rId25"/>
    <p:sldId id="28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2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804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04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748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03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98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053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52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679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84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640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5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19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95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6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microsoft.com/office/2007/relationships/hdphoto" Target="../media/hdphoto7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png"/><Relationship Id="rId7" Type="http://schemas.microsoft.com/office/2007/relationships/hdphoto" Target="../media/hdphoto8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.pn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png"/><Relationship Id="rId7" Type="http://schemas.microsoft.com/office/2007/relationships/hdphoto" Target="../media/hdphoto9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.artfile.me/wallpaper/25-12-2017/5000x3034/prazdnichnye-vektornaya-grafika--novyj-g-12849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7"/>
          <a:stretch/>
        </p:blipFill>
        <p:spPr bwMode="auto">
          <a:xfrm>
            <a:off x="0" y="1"/>
            <a:ext cx="9144000" cy="524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.pinimg.com/736x/43/52/78/435278ff583afd448e05bbfe3aa7ae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8" y="4941167"/>
            <a:ext cx="2617912" cy="208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708850" y="263691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ЭКОЛОГИЧЕСКАЯ АКЦИЯ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«Сохраним ёлочку – зелёную иголочку»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275856" y="4832238"/>
            <a:ext cx="5432648" cy="19937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b="1" u="sng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Участники: </a:t>
            </a:r>
          </a:p>
          <a:p>
            <a:pPr algn="r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старшая и подготовительная группы МБДОУ ДС №32 «Аленький цветочек»</a:t>
            </a:r>
          </a:p>
          <a:p>
            <a:pPr algn="r"/>
            <a:r>
              <a:rPr lang="ru-RU" b="1" u="sng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Воспитатели: </a:t>
            </a:r>
          </a:p>
          <a:p>
            <a:pPr algn="r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Масленникова О.Л., Звёздкина Н.С.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104" y="948510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137" y="1708917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36301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214" y="3212976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3" y="4526038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758513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413" y="3909270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8" y="6207193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114" y="4398654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72036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50" y="4138526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09" y="2795502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504" y="4138526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432" y="5695320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464" y="2136161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1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.artfile.me/wallpaper/25-12-2017/5000x3034/prazdnichnye-vektornaya-grafika--novyj-g-12849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7"/>
          <a:stretch/>
        </p:blipFill>
        <p:spPr bwMode="auto">
          <a:xfrm>
            <a:off x="0" y="1"/>
            <a:ext cx="9144000" cy="524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27584" y="450832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42519" y="155621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Изготовление газеты </a:t>
            </a:r>
          </a:p>
          <a:p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«Сохраним ёлочку!»</a:t>
            </a:r>
            <a:endParaRPr lang="ru-RU" sz="32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104" y="948510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02975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70" y="2172987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214" y="3212976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3" y="4526038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104" y="5546038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38" y="5815694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8" y="6207193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720" y="3242841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964" y="2291223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50" y="4138526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psv4.userapi.com/c856416/u540801881/docs/d14/7b6efe0a969b/IMG_20191222_150845.jpg?extra=sOn5IUbeSWU7th7BSpQo1nNBcke_6wsP417uofVPMahvxQlbu3zD5wrOmkcSdRCxqHt2HDzFdr1-C3HAPb-ikP7RkE63EO-AuVmZwj0grlOBniJunnKkgIaofHn4ZpTmUzJhOcNq5MtiVnhdaPbLzhH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37" y="3070347"/>
            <a:ext cx="4720765" cy="3540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63302" y="4043003"/>
            <a:ext cx="335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стоит ёлочку губить.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лучше жизнь ей сохранить.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Искусственную ёлочку купите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 своём доме нарядите!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56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.artfile.me/wallpaper/25-12-2017/5000x3034/prazdnichnye-vektornaya-grafika--novyj-g-12849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7"/>
          <a:stretch/>
        </p:blipFill>
        <p:spPr bwMode="auto">
          <a:xfrm>
            <a:off x="0" y="1"/>
            <a:ext cx="9144000" cy="524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27584" y="450832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42519" y="155621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Изготовление газеты 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«Сохраним ёлочку!»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104" y="948510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02975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70" y="2172987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214" y="3212976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3" y="4526038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104" y="5546038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38" y="5815694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8" y="6207193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720" y="3085592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43141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50" y="4138526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res.cloudinary.com/fleetnation/image/private/c_fill,g_center,h_640,w_640/v1469038990/i0bcjopijslzqljzc91p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469" r="9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4173" y="4144972"/>
            <a:ext cx="2770802" cy="27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2833" y="4304311"/>
            <a:ext cx="366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руби меня, злодей, 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Ведь живая я, поверь!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8" name="Picture 6" descr="http://new.spas-novaja.ru/images/ce26b1fa-837a-4beb-a45f-76c4413bafbf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67" b="100000" l="8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39237"/>
            <a:ext cx="3960008" cy="297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55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.artfile.me/wallpaper/25-12-2017/5000x3034/prazdnichnye-vektornaya-grafika--novyj-g-12849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7"/>
          <a:stretch/>
        </p:blipFill>
        <p:spPr bwMode="auto">
          <a:xfrm>
            <a:off x="0" y="1"/>
            <a:ext cx="9144000" cy="524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27584" y="450832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8281" y="155999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Изготовление листовок 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защиту ели </a:t>
            </a:r>
          </a:p>
        </p:txBody>
      </p:sp>
      <p:pic>
        <p:nvPicPr>
          <p:cNvPr id="6146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104" y="948510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02975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70" y="2172987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214" y="3212976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3" y="4526038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104" y="5546038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38" y="5815694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8" y="6207193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720" y="3085592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43141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50" y="4138526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sun9-67.userapi.com/c854020/v854020124/1ab57f/y5OqZWGC4cs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18"/>
          <a:stretch/>
        </p:blipFill>
        <p:spPr bwMode="auto">
          <a:xfrm>
            <a:off x="1155314" y="3000908"/>
            <a:ext cx="4466198" cy="3504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80869" y="4291483"/>
            <a:ext cx="3337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Уберите топоры,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уберите пилы, чтобы ёлочки в лесу долго были живы.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21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.artfile.me/wallpaper/25-12-2017/5000x3034/prazdnichnye-vektornaya-grafika--novyj-g-12849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7"/>
          <a:stretch/>
        </p:blipFill>
        <p:spPr bwMode="auto">
          <a:xfrm>
            <a:off x="0" y="1"/>
            <a:ext cx="9144000" cy="524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27584" y="450832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60809" y="150194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Изготовление листовок 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защиту ели </a:t>
            </a:r>
          </a:p>
        </p:txBody>
      </p:sp>
      <p:pic>
        <p:nvPicPr>
          <p:cNvPr id="6146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104" y="948510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02975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70" y="2172987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214" y="3212976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3" y="4526038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104" y="5546038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38" y="5815694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8" y="6207193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720" y="3085592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43141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50" y="4138526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7787" y="6443398"/>
            <a:ext cx="6183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лесу родилась ёлочка – в лесу должна расти!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 descr="https://sun9-31.userapi.com/c204716/v204716124/18ea5/tVEYo73sut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695"/>
          <a:stretch/>
        </p:blipFill>
        <p:spPr bwMode="auto">
          <a:xfrm>
            <a:off x="376450" y="2971970"/>
            <a:ext cx="3214669" cy="3656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дом\Desktop\Новая папка\DSCF484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11789" y="3407190"/>
            <a:ext cx="3481760" cy="2611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67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.artfile.me/wallpaper/25-12-2017/5000x3034/prazdnichnye-vektornaya-grafika--novyj-g-12849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7"/>
          <a:stretch/>
        </p:blipFill>
        <p:spPr bwMode="auto">
          <a:xfrm>
            <a:off x="0" y="1"/>
            <a:ext cx="9144000" cy="524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27584" y="450832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29600" y="184224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 «Ёлочка, живи!»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(совместное творчество с родителями)</a:t>
            </a:r>
          </a:p>
        </p:txBody>
      </p:sp>
      <p:pic>
        <p:nvPicPr>
          <p:cNvPr id="6146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104" y="948510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02975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70" y="2172987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214" y="3212976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3" y="4526038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104" y="5546038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38" y="5815694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8" y="6207193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720" y="3085592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43141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50" y="4138526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60969" y="3077026"/>
            <a:ext cx="5805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Ну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елки,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просто диво,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нарядны,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красивы.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Ветви слабо шелестят,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Бусы яркие блестят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качаются игрушки —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Флаги, звездочки, хлопушки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sun9-60.userapi.com/c858520/v858520690/8d993/EFJ-eS1ms_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" b="5198"/>
          <a:stretch/>
        </p:blipFill>
        <p:spPr bwMode="auto">
          <a:xfrm>
            <a:off x="491678" y="4095176"/>
            <a:ext cx="2227288" cy="2656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sun9-22.userapi.com/c858216/v858216690/130dc3/X7verbuqp6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02" y="3919935"/>
            <a:ext cx="2042056" cy="2722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s://sun9-70.userapi.com/c854320/v854320690/1a5b1a/REtk1laacYg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64" b="22692"/>
          <a:stretch/>
        </p:blipFill>
        <p:spPr bwMode="auto">
          <a:xfrm>
            <a:off x="3360549" y="5016018"/>
            <a:ext cx="2612628" cy="1694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00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.artfile.me/wallpaper/25-12-2017/5000x3034/prazdnichnye-vektornaya-grafika--novyj-g-12849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7"/>
          <a:stretch/>
        </p:blipFill>
        <p:spPr bwMode="auto">
          <a:xfrm>
            <a:off x="0" y="1"/>
            <a:ext cx="9144000" cy="524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27584" y="450832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29600" y="184224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 «Ёлочка, живи!»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(совместное творчество с родителями)</a:t>
            </a:r>
          </a:p>
        </p:txBody>
      </p:sp>
      <p:pic>
        <p:nvPicPr>
          <p:cNvPr id="6146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104" y="948510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02975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70" y="2172987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214" y="3212976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3" y="4526038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104" y="5546038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38" y="5815694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8" y="6207193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720" y="3085592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43141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50" y="4138526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s://sun9-14.userapi.com/c857324/v857324690/90942/UFEqKlVclHI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8" b="12458"/>
          <a:stretch/>
        </p:blipFill>
        <p:spPr bwMode="auto">
          <a:xfrm>
            <a:off x="491678" y="4138526"/>
            <a:ext cx="2179967" cy="2437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sun9-30.userapi.com/c205816/v205816690/1a245/gDArgA8ISK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932" y="3573014"/>
            <a:ext cx="2341575" cy="3122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s://sun9-7.userapi.com/c854532/v854532690/1a112f/I9RTCkkXN6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338" y="3355990"/>
            <a:ext cx="2479624" cy="3306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93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.artfile.me/wallpaper/25-12-2017/5000x3034/prazdnichnye-vektornaya-grafika--novyj-g-12849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7"/>
          <a:stretch/>
        </p:blipFill>
        <p:spPr bwMode="auto">
          <a:xfrm>
            <a:off x="0" y="1"/>
            <a:ext cx="9144000" cy="524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27584" y="450832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29600" y="184224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Творчество в мастерской 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Дедушки Мороза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104" y="948510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02975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70" y="2172987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214" y="3212976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3" y="4526038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104" y="5546038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38" y="5815694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8" y="6207193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720" y="3085592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43141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50" y="4138526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s://sun9-52.userapi.com/c858324/v858324690/126baf/0BRRhTbxgFI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80" r="13879" b="21345"/>
          <a:stretch/>
        </p:blipFill>
        <p:spPr bwMode="auto">
          <a:xfrm>
            <a:off x="1106525" y="3110176"/>
            <a:ext cx="2097323" cy="3350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3881" y="646100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Ёлочка из петелек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70762" y="6488668"/>
            <a:ext cx="2896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Вот она – ёлочка наша!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6" name="Picture 6" descr="https://avatars.mds.yandex.net/get-pdb/966350/d45b533a-1b9a-44f2-9694-39863365aaac/s12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441" y="3054432"/>
            <a:ext cx="1963118" cy="327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472153" y="6391658"/>
            <a:ext cx="2896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Ёлочка из ладошек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7" name="Picture 7" descr="C:\Users\дом\Desktop\Новая папка\DSCF486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80411" y="3578201"/>
            <a:ext cx="3109671" cy="2332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19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.artfile.me/wallpaper/25-12-2017/5000x3034/prazdnichnye-vektornaya-grafika--novyj-g-12849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7"/>
          <a:stretch/>
        </p:blipFill>
        <p:spPr bwMode="auto">
          <a:xfrm>
            <a:off x="0" y="1"/>
            <a:ext cx="9144000" cy="524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27584" y="450832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29600" y="184224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Творчество в мастерской 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Дедушки Мороза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104" y="948510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02975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70" y="2172987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214" y="3212976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3" y="4526038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104" y="5546038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38" y="5815694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8" y="6207193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720" y="3085592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43141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50" y="4138526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3881" y="646100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Ёлочка оригами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52863" y="6276341"/>
            <a:ext cx="2896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Ёлочка из теста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дом\Desktop\Новая папка\DSCF48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66" y="4014802"/>
            <a:ext cx="3238128" cy="2428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дом\Desktop\Новая папка\DSCF489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73624"/>
            <a:ext cx="3790931" cy="2843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76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.artfile.me/wallpaper/25-12-2017/5000x3034/prazdnichnye-vektornaya-grafika--novyj-g-12849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7"/>
          <a:stretch/>
        </p:blipFill>
        <p:spPr bwMode="auto">
          <a:xfrm>
            <a:off x="0" y="1"/>
            <a:ext cx="9144000" cy="524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27584" y="450832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29600" y="184224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Творчество в мастерской 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Дедушки Мороза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104" y="948510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02975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70" y="2172987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214" y="3212976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3" y="4526038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104" y="5546038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38" y="5815694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8" y="6207193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720" y="3085592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43141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50" y="4138526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3881" y="646100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Ёлочка из макарон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52470" y="6191672"/>
            <a:ext cx="2896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Пляшущая ёлка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sun9-40.userapi.com/c200420/v200420690/198fa/zQKydbgUKK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" t="8488" r="8184" b="10924"/>
          <a:stretch/>
        </p:blipFill>
        <p:spPr bwMode="auto">
          <a:xfrm>
            <a:off x="991292" y="3761772"/>
            <a:ext cx="2212555" cy="2681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s://sun9-17.userapi.com/c200328/v200328690/19658/wXOAbbMiaB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029" y="3054425"/>
            <a:ext cx="2286976" cy="3049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C:\Users\дом\Desktop\Новая папка\DSCF483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979" y="3121865"/>
            <a:ext cx="2261634" cy="301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572979" y="6191672"/>
            <a:ext cx="2896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Рождественский подарок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72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см</a:t>
            </a:r>
            <a:endParaRPr lang="ru-RU" dirty="0"/>
          </a:p>
        </p:txBody>
      </p:sp>
      <p:pic>
        <p:nvPicPr>
          <p:cNvPr id="2050" name="Picture 2" descr="https://i.artfile.me/wallpaper/25-12-2017/5000x3034/prazdnichnye-vektornaya-grafika--novyj-g-12849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7"/>
          <a:stretch/>
        </p:blipFill>
        <p:spPr bwMode="auto">
          <a:xfrm>
            <a:off x="0" y="1"/>
            <a:ext cx="9144000" cy="524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27584" y="450832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29600" y="184224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Вот таких искусственных 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красавиц нарядили в группе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104" y="948510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02975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70" y="2172987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214" y="3212976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3" y="4526038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104" y="5546038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38" y="5815694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8" y="6207193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720" y="3085592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43141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50" y="4138526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https://sun9-59.userapi.com/c205620/v205620690/18f03/4rPlxPIBrJI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312"/>
          <a:stretch/>
        </p:blipFill>
        <p:spPr bwMode="auto">
          <a:xfrm>
            <a:off x="1205544" y="3212975"/>
            <a:ext cx="2932176" cy="3545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дом\Desktop\Новая папка\DSCF485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70347"/>
            <a:ext cx="2802174" cy="3736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53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.artfile.me/wallpaper/25-12-2017/5000x3034/prazdnichnye-vektornaya-grafika--novyj-g-12849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7"/>
          <a:stretch/>
        </p:blipFill>
        <p:spPr bwMode="auto">
          <a:xfrm>
            <a:off x="0" y="1"/>
            <a:ext cx="9144000" cy="524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.pinimg.com/736x/43/52/78/435278ff583afd448e05bbfe3aa7ae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8" y="5301208"/>
            <a:ext cx="2165711" cy="172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08850" y="126464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 ДЕВИЗ</a:t>
            </a:r>
            <a:endParaRPr lang="ru-RU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891018" y="2996952"/>
            <a:ext cx="7581658" cy="985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Экологическая акция 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«Сохраним ёлочку – зелёную иголочку» проводится под девизом:</a:t>
            </a:r>
          </a:p>
          <a:p>
            <a:pPr algn="just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597002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«Только вместе, только дружно, сберечь ёлочку нужно!»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90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см</a:t>
            </a:r>
            <a:endParaRPr lang="ru-RU" dirty="0"/>
          </a:p>
        </p:txBody>
      </p:sp>
      <p:pic>
        <p:nvPicPr>
          <p:cNvPr id="2050" name="Picture 2" descr="https://i.artfile.me/wallpaper/25-12-2017/5000x3034/prazdnichnye-vektornaya-grafika--novyj-g-12849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7"/>
          <a:stretch/>
        </p:blipFill>
        <p:spPr bwMode="auto">
          <a:xfrm>
            <a:off x="0" y="1"/>
            <a:ext cx="9144000" cy="524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27584" y="450832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97912" y="1842247"/>
            <a:ext cx="815104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Ёлка наряжается, праздник приближается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Новый год у ворот, ребятишек ёлка ждёт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104" y="948510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02975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70" y="2172987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214" y="3212976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3" y="4526038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104" y="5546038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38" y="5815694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8" y="6207193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720" y="3085592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43141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50" y="4138526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68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см</a:t>
            </a:r>
            <a:endParaRPr lang="ru-RU" dirty="0"/>
          </a:p>
        </p:txBody>
      </p:sp>
      <p:pic>
        <p:nvPicPr>
          <p:cNvPr id="2050" name="Picture 2" descr="https://i.artfile.me/wallpaper/25-12-2017/5000x3034/prazdnichnye-vektornaya-grafika--novyj-g-12849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7"/>
          <a:stretch/>
        </p:blipFill>
        <p:spPr bwMode="auto">
          <a:xfrm>
            <a:off x="0" y="1"/>
            <a:ext cx="9144000" cy="524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27584" y="450832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0229" y="1209014"/>
            <a:ext cx="815104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Дидактические игры:</a:t>
            </a:r>
          </a:p>
        </p:txBody>
      </p:sp>
      <p:pic>
        <p:nvPicPr>
          <p:cNvPr id="6146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104" y="948510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02975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70" y="2172987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214" y="3212976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3" y="4526038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104" y="5546038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38" y="5815694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8" y="6207193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720" y="3085592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43141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50" y="4138526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0990" y="2360057"/>
            <a:ext cx="3744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«ЗАВЯЖИ БАНТИК»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www.maam.ru/upload/blogs/53c4cdae007dbc4f30c913b3eb6a1f7e.jp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300" y="2875821"/>
            <a:ext cx="5276850" cy="3838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59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см</a:t>
            </a:r>
            <a:endParaRPr lang="ru-RU" dirty="0"/>
          </a:p>
        </p:txBody>
      </p:sp>
      <p:pic>
        <p:nvPicPr>
          <p:cNvPr id="2050" name="Picture 2" descr="https://i.artfile.me/wallpaper/25-12-2017/5000x3034/prazdnichnye-vektornaya-grafika--novyj-g-12849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7"/>
          <a:stretch/>
        </p:blipFill>
        <p:spPr bwMode="auto">
          <a:xfrm>
            <a:off x="0" y="1"/>
            <a:ext cx="9144000" cy="524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27584" y="450832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0229" y="1209014"/>
            <a:ext cx="815104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Дидактические игры:</a:t>
            </a:r>
          </a:p>
        </p:txBody>
      </p:sp>
      <p:pic>
        <p:nvPicPr>
          <p:cNvPr id="6146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104" y="948510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02975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70" y="2172987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214" y="3212976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3" y="4526038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104" y="5546038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38" y="5815694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8" y="6207193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720" y="3085592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43141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50" y="4138526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0990" y="2360057"/>
            <a:ext cx="3691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«НАРЯДИ ЁЛОЧКУ»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www.maam.ru/upload/blogs/detsad-311596-151548183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7"/>
          <a:stretch/>
        </p:blipFill>
        <p:spPr bwMode="auto">
          <a:xfrm>
            <a:off x="2079467" y="2943141"/>
            <a:ext cx="4985065" cy="3603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93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см</a:t>
            </a:r>
            <a:endParaRPr lang="ru-RU" dirty="0"/>
          </a:p>
        </p:txBody>
      </p:sp>
      <p:pic>
        <p:nvPicPr>
          <p:cNvPr id="2050" name="Picture 2" descr="https://i.artfile.me/wallpaper/25-12-2017/5000x3034/prazdnichnye-vektornaya-grafika--novyj-g-12849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7"/>
          <a:stretch/>
        </p:blipFill>
        <p:spPr bwMode="auto">
          <a:xfrm>
            <a:off x="0" y="1"/>
            <a:ext cx="9144000" cy="524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27584" y="450832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38261" y="1209014"/>
            <a:ext cx="815104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социумом </a:t>
            </a:r>
          </a:p>
        </p:txBody>
      </p:sp>
      <p:pic>
        <p:nvPicPr>
          <p:cNvPr id="6146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104" y="948510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02975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70" y="2172987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214" y="3212976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3" y="4526038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104" y="5546038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38" y="5815694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8" y="6207193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720" y="3085592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43141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50" y="4138526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9" y="2267724"/>
            <a:ext cx="6312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Организована выставка «Зимняя сказка», которая после проведённой работы была представлена в сельской библиотеке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sun9-65.userapi.com/c206516/v206516690/19494/-vIk64j9bIM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14"/>
          <a:stretch/>
        </p:blipFill>
        <p:spPr bwMode="auto">
          <a:xfrm>
            <a:off x="826207" y="3231586"/>
            <a:ext cx="7648367" cy="3509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72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см</a:t>
            </a:r>
            <a:endParaRPr lang="ru-RU" dirty="0"/>
          </a:p>
        </p:txBody>
      </p:sp>
      <p:pic>
        <p:nvPicPr>
          <p:cNvPr id="2050" name="Picture 2" descr="https://i.artfile.me/wallpaper/25-12-2017/5000x3034/prazdnichnye-vektornaya-grafika--novyj-g-12849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7"/>
          <a:stretch/>
        </p:blipFill>
        <p:spPr bwMode="auto">
          <a:xfrm>
            <a:off x="0" y="1"/>
            <a:ext cx="9144000" cy="524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27584" y="450832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38261" y="1654910"/>
            <a:ext cx="815104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Социологический опрос </a:t>
            </a:r>
            <a:endParaRPr lang="ru-RU" sz="32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</a:p>
        </p:txBody>
      </p:sp>
      <p:pic>
        <p:nvPicPr>
          <p:cNvPr id="6146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104" y="948510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485" y="2113371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70" y="2172987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214" y="3212976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3" y="4526038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104" y="5546038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38" y="5815694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8" y="6207193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720" y="3085592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43141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50" y="4138526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70682" y="3119401"/>
            <a:ext cx="86978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Какая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елка у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Вас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была в прошлом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году?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Искусственная – 85%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Натуральная – 15%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Какая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елка будет в этом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году?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Искусственная – 93%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Натуральная – 7%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Нужно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 отказаться от натуральной елки дома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 – 93%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Нет – 7%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31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см</a:t>
            </a:r>
            <a:endParaRPr lang="ru-RU" dirty="0"/>
          </a:p>
        </p:txBody>
      </p:sp>
      <p:pic>
        <p:nvPicPr>
          <p:cNvPr id="2050" name="Picture 2" descr="https://i.artfile.me/wallpaper/25-12-2017/5000x3034/prazdnichnye-vektornaya-grafika--novyj-g-12849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7"/>
          <a:stretch/>
        </p:blipFill>
        <p:spPr bwMode="auto">
          <a:xfrm>
            <a:off x="0" y="1"/>
            <a:ext cx="9144000" cy="524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27584" y="450832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11034" y="1378358"/>
            <a:ext cx="815104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pic>
        <p:nvPicPr>
          <p:cNvPr id="6146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104" y="948510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485" y="2113371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70" y="2172987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214" y="3212976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3" y="4526038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104" y="5546038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38" y="5815694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8" y="6207193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720" y="3085592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43141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50" y="4138526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60809" y="3168829"/>
            <a:ext cx="76137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38 сохранённых ёлочек нашими семьями –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 целый лесной массив!</a:t>
            </a: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Конечно, встреча Нового года –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 любимый и радостный праздник, а ёлка –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символ этого праздника. Но ведь радость можно создать, и не принося вреда живому. </a:t>
            </a:r>
          </a:p>
        </p:txBody>
      </p:sp>
    </p:spTree>
    <p:extLst>
      <p:ext uri="{BB962C8B-B14F-4D97-AF65-F5344CB8AC3E}">
        <p14:creationId xmlns:p14="http://schemas.microsoft.com/office/powerpoint/2010/main" val="120446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.artfile.me/wallpaper/25-12-2017/5000x3034/prazdnichnye-vektornaya-grafika--novyj-g-12849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7"/>
          <a:stretch/>
        </p:blipFill>
        <p:spPr bwMode="auto">
          <a:xfrm>
            <a:off x="0" y="1"/>
            <a:ext cx="9144000" cy="524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27584" y="535629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Ты не руби ель, сосну топором.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Они растут в лесу – значит, там их дом.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5356298"/>
            <a:ext cx="8496944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https://avatars.mds.yandex.net/get-pdb/1344966/0ab60efc-52ae-457c-81e1-72fd09b2d5e3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488" y="1672694"/>
            <a:ext cx="5713023" cy="3570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60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.artfile.me/wallpaper/25-12-2017/5000x3034/prazdnichnye-vektornaya-grafika--novyj-g-12849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7"/>
          <a:stretch/>
        </p:blipFill>
        <p:spPr bwMode="auto">
          <a:xfrm>
            <a:off x="0" y="1"/>
            <a:ext cx="9144000" cy="524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27584" y="407985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приближением любимого праздника – Нового года – на прилавках магазинов появляются товары, напоминающие об этом. Это елочные игрушки, гирлянды, мишура и, конечно же, новогодние ели. Организуются елочные базары, где продают живые ели и сосны. Покупатели наслаждаются неповторимым хвойным ароматом, представляя, как эти красавицы будут радовать глаз в новогодние праздники. А еще перед новогодними праздниками появляются «елочные браконьеры», которые незаконно вырубают в лесах ели для украшения своих домов и квартир. А потом этих красавиц ждет свалка! И далеко не все думают о том, как пострадала природа, сколько пользы принесла бы каждая елочка. И именно такое варварское отношение к природе, и приводит к различным природным катаклизмам.</a:t>
            </a:r>
          </a:p>
          <a:p>
            <a:pPr algn="just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 елке – новогодней красавице написано много рассказов и стихов. Однако большая их часть описывает елочку, установленную в зале или комнате, при этом все восхищаются ее красотой и убранством, радуются празднику. Лишь в нескольких произведениях рассказывается о том, что елку не обязательно рубить для того, чтобы встретить Новый год, поэтому и возникла идея разработки и реализации проекта.</a:t>
            </a:r>
          </a:p>
          <a:p>
            <a:pPr algn="just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 нашем проекте мы хотим показать, чем полезны ели, растущие в наших лесах и почему их нужно сохранять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 связи с вышесказанным, считаем идею разработки и реализации акции «Сохраним ёлочку – зелёную иголочку» актуальной.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08850" y="1628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1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.artfile.me/wallpaper/25-12-2017/5000x3034/prazdnichnye-vektornaya-grafika--novyj-g-12849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7"/>
          <a:stretch/>
        </p:blipFill>
        <p:spPr bwMode="auto">
          <a:xfrm>
            <a:off x="0" y="1"/>
            <a:ext cx="9144000" cy="524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27584" y="350100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Предположим, большая часть населения нашей страны откажется в Новый год от лесных красавиц – ёлочек, используя искусственные, то насколько богаче станут леса, чище воздух.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08850" y="1628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endParaRPr lang="ru-RU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i.pinimg.com/736x/43/52/78/435278ff583afd448e05bbfe3aa7ae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8" y="5301208"/>
            <a:ext cx="2165711" cy="172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60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.artfile.me/wallpaper/25-12-2017/5000x3034/prazdnichnye-vektornaya-grafika--novyj-g-12849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7"/>
          <a:stretch/>
        </p:blipFill>
        <p:spPr bwMode="auto">
          <a:xfrm>
            <a:off x="0" y="1"/>
            <a:ext cx="9144000" cy="524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27584" y="450832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63875" y="148478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Зачем беречь лес 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зачем мы призываем к тому, 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чтобы не рубили ели и сосны?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i.pinimg.com/736x/43/52/78/435278ff583afd448e05bbfe3aa7ae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8" y="5301208"/>
            <a:ext cx="2165711" cy="172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79846" y="2852936"/>
            <a:ext cx="73448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Ёлочка зелёная хочет жить в лесу.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Веточкою колкою защитить лису.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Ёжику и белочке шишку подарить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сову ушастую днём в тени прикрыть.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Ну а если нужно Новый год встречать,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Веточку еловую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вазочку поставь. 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Вот тогда вас ёлочка отблагодарит, 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грибы и ягоды летом сохранит. 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 рубите ёлочку, не губите лес! 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Полон он и сказок и живых чудес!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71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.artfile.me/wallpaper/25-12-2017/5000x3034/prazdnichnye-vektornaya-grafika--novyj-g-12849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7"/>
          <a:stretch/>
        </p:blipFill>
        <p:spPr bwMode="auto">
          <a:xfrm>
            <a:off x="0" y="1"/>
            <a:ext cx="9144000" cy="524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27584" y="450832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63875" y="138291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АКЦИИ:</a:t>
            </a:r>
            <a:endParaRPr lang="ru-RU" sz="36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i.pinimg.com/736x/43/52/78/435278ff583afd448e05bbfe3aa7ae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4313" y="5482111"/>
            <a:ext cx="1949687" cy="155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91293" y="2615494"/>
            <a:ext cx="76086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привлечь внимание общественности к проблеме массовой вырубки живых елей;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воспитывать у детей бережное отношение к живой природе;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напомнить родителям о бережном отношении к природе;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формировать представление детей о полезных свойствах ели, о важном значении ели для лесных обитателей.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3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.artfile.me/wallpaper/25-12-2017/5000x3034/prazdnichnye-vektornaya-grafika--novyj-g-12849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7"/>
          <a:stretch/>
        </p:blipFill>
        <p:spPr bwMode="auto">
          <a:xfrm>
            <a:off x="0" y="1"/>
            <a:ext cx="9144000" cy="524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27584" y="450832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63875" y="138291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АКЦИИ:</a:t>
            </a:r>
            <a:endParaRPr lang="ru-RU" sz="36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i.pinimg.com/736x/43/52/78/435278ff583afd448e05bbfe3aa7ae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4313" y="5482111"/>
            <a:ext cx="1949687" cy="155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91293" y="2996952"/>
            <a:ext cx="76086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зобразить плакаты, призывающие сохранить хвойные породы деревьев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подготовить листовки с призывом: сохраним ёлочку!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аучиться изготавливать ёлочку из вторичного сырья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.artfile.me/wallpaper/25-12-2017/5000x3034/prazdnichnye-vektornaya-grafika--novyj-g-12849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7"/>
          <a:stretch/>
        </p:blipFill>
        <p:spPr bwMode="auto">
          <a:xfrm>
            <a:off x="0" y="1"/>
            <a:ext cx="9144000" cy="524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27584" y="450832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54750" y="206084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реализации </a:t>
            </a:r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endParaRPr lang="ru-RU" sz="36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91293" y="2996952"/>
            <a:ext cx="790118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 рамках проекта запланированы следующие мероприятия: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Беседа с целью привлечь внимание детей к сохранению родной природы.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 и разучивание стихов.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Изготовление ёлочных игрушек и поделок.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Изготовление агитационной газеты «Сохраним ёлочку – зелёную иголочку!»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Изготовление листовок в защиту ели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104" y="948510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867" y="1996949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36301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214" y="3212976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3" y="4526038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304" y="5309279"/>
            <a:ext cx="897360" cy="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150" y="4804542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8" y="6207193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720" y="3242841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964" y="2291223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avatars.mds.yandex.net/get-pdb/1598525/b983bd42-9aeb-40df-9b63-a90cde54a655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50" y="4138526"/>
            <a:ext cx="369131" cy="3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39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782</Words>
  <Application>Microsoft Office PowerPoint</Application>
  <PresentationFormat>Экран (4:3)</PresentationFormat>
  <Paragraphs>108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см</vt:lpstr>
      <vt:lpstr>см</vt:lpstr>
      <vt:lpstr>см</vt:lpstr>
      <vt:lpstr>см</vt:lpstr>
      <vt:lpstr>см</vt:lpstr>
      <vt:lpstr>см</vt:lpstr>
      <vt:lpstr>см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ЭКОЛОГИЧЕСКАЯ АКЦИЯ «Сохраним ёлочку – зеленую иголочку»</dc:title>
  <dc:creator>дом</dc:creator>
  <cp:lastModifiedBy>дом</cp:lastModifiedBy>
  <cp:revision>21</cp:revision>
  <dcterms:created xsi:type="dcterms:W3CDTF">2019-12-22T10:51:22Z</dcterms:created>
  <dcterms:modified xsi:type="dcterms:W3CDTF">2019-12-22T13:48:45Z</dcterms:modified>
</cp:coreProperties>
</file>