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0" r:id="rId4"/>
    <p:sldId id="264" r:id="rId5"/>
    <p:sldId id="261" r:id="rId6"/>
    <p:sldId id="262" r:id="rId7"/>
    <p:sldId id="265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2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1C593-65D0-4073-BCC9-577B9352EA97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1C593-65D0-4073-BCC9-577B9352EA97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1C593-65D0-4073-BCC9-577B9352EA97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1C593-65D0-4073-BCC9-577B9352EA97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1C593-65D0-4073-BCC9-577B9352EA97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1C593-65D0-4073-BCC9-577B9352EA97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1C593-65D0-4073-BCC9-577B9352EA97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1C593-65D0-4073-BCC9-577B9352EA97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1C593-65D0-4073-BCC9-577B9352EA97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1C593-65D0-4073-BCC9-577B9352EA97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1C593-65D0-4073-BCC9-577B9352EA97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3A1C593-65D0-4073-BCC9-577B9352EA97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BODY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996" y="3275163"/>
            <a:ext cx="6009734" cy="300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7201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4649" y="2294627"/>
            <a:ext cx="4404145" cy="387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790" y="1034057"/>
            <a:ext cx="4206096" cy="50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0893" y="0"/>
            <a:ext cx="4392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 YOUR  EAR  TO  THE  GROUND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6770" y="2200813"/>
            <a:ext cx="4125942" cy="379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7246188" y="1319842"/>
            <a:ext cx="4373594" cy="45374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If you </a:t>
            </a:r>
            <a:r>
              <a:rPr lang="en-US" sz="3600" b="1" dirty="0" smtClean="0">
                <a:solidFill>
                  <a:schemeClr val="tx1"/>
                </a:solidFill>
              </a:rPr>
              <a:t>keep your ear to the ground</a:t>
            </a:r>
            <a:r>
              <a:rPr lang="en-US" sz="3600" dirty="0" smtClean="0">
                <a:solidFill>
                  <a:schemeClr val="tx1"/>
                </a:solidFill>
              </a:rPr>
              <a:t>, you make sure that you are aware of all that is happening and being said.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20309" y="6142008"/>
            <a:ext cx="3357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Aware – </a:t>
            </a:r>
            <a:r>
              <a:rPr lang="ru-RU" sz="2000" dirty="0" smtClean="0"/>
              <a:t>знать , быть в курсе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How many fingers does an ordinary Englishman have?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6332" y="1836439"/>
            <a:ext cx="5022077" cy="301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501" y="3114136"/>
            <a:ext cx="4966514" cy="328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idiom mean?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1170" y="2233613"/>
            <a:ext cx="4298830" cy="337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2403" y="2130725"/>
            <a:ext cx="4416239" cy="277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314</TotalTime>
  <Words>55</Words>
  <Application>Microsoft Office PowerPoint</Application>
  <PresentationFormat>Произвольный</PresentationFormat>
  <Paragraphs>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BODY</vt:lpstr>
      <vt:lpstr>Слайд 2</vt:lpstr>
      <vt:lpstr>Слайд 3</vt:lpstr>
      <vt:lpstr>KEEP  YOUR  EAR  TO  THE  GROUND</vt:lpstr>
      <vt:lpstr>How many fingers does an ordinary Englishman have?</vt:lpstr>
      <vt:lpstr>What does this idiom mean?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123</dc:creator>
  <cp:lastModifiedBy>Larisa</cp:lastModifiedBy>
  <cp:revision>27</cp:revision>
  <dcterms:created xsi:type="dcterms:W3CDTF">2019-11-05T14:33:10Z</dcterms:created>
  <dcterms:modified xsi:type="dcterms:W3CDTF">2019-11-05T19:50:23Z</dcterms:modified>
</cp:coreProperties>
</file>