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310" r:id="rId4"/>
    <p:sldId id="306" r:id="rId5"/>
    <p:sldId id="331" r:id="rId6"/>
    <p:sldId id="308" r:id="rId7"/>
    <p:sldId id="309" r:id="rId8"/>
    <p:sldId id="320" r:id="rId9"/>
    <p:sldId id="321" r:id="rId10"/>
    <p:sldId id="262" r:id="rId11"/>
    <p:sldId id="329" r:id="rId12"/>
    <p:sldId id="323" r:id="rId13"/>
    <p:sldId id="314" r:id="rId14"/>
    <p:sldId id="315" r:id="rId15"/>
    <p:sldId id="330" r:id="rId16"/>
    <p:sldId id="286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2647" autoAdjust="0"/>
  </p:normalViewPr>
  <p:slideViewPr>
    <p:cSldViewPr>
      <p:cViewPr varScale="1">
        <p:scale>
          <a:sx n="52" d="100"/>
          <a:sy n="52" d="100"/>
        </p:scale>
        <p:origin x="-18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4FAF4-308F-4364-A5F7-B962878CCB23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1422-E5F3-4245-926F-0C954C4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1422-E5F3-4245-926F-0C954C43567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1422-E5F3-4245-926F-0C954C43567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1422-E5F3-4245-926F-0C954C43567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1422-E5F3-4245-926F-0C954C43567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Муниципальное казенное  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«Детский сад общеразвивающего вида №15 «Яблонька»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86742" cy="4429156"/>
          </a:xfrm>
        </p:spPr>
        <p:txBody>
          <a:bodyPr>
            <a:normAutofit/>
          </a:bodyPr>
          <a:lstStyle/>
          <a:p>
            <a:pPr marL="365125" indent="-255588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« Если хочешь быть здоров»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1800" dirty="0" smtClean="0"/>
              <a:t>                                                              </a:t>
            </a:r>
            <a:r>
              <a:rPr lang="ru-RU" sz="1800" dirty="0" smtClean="0"/>
              <a:t>    </a:t>
            </a:r>
            <a:r>
              <a:rPr lang="ru-RU" sz="1800" dirty="0" smtClean="0">
                <a:solidFill>
                  <a:schemeClr val="tx1"/>
                </a:solidFill>
              </a:rPr>
              <a:t>Воспитатель:  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Рознина Ольга Николаевна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endParaRPr lang="ru-RU" sz="1600" b="1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Курганская область 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г.Шадринск 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 на свежем воздухе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\ФОТО НОЯБРЬ НОВЫЕ!\Camera\Lenovo_A1000_IMG_20191107_1031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фотки ольги\Camera\Lenovo_A1000_IMG_20190924_111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643338" cy="5143536"/>
          </a:xfrm>
          <a:prstGeom prst="rect">
            <a:avLst/>
          </a:prstGeom>
          <a:noFill/>
        </p:spPr>
      </p:pic>
      <p:pic>
        <p:nvPicPr>
          <p:cNvPr id="6" name="Picture 2" descr="F:\фотки ольги\Camera\Lenovo_A1000_IMG_20191008_1046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78621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Умываемся, улыбаемся, закаляемся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ФОТО\ФОТО НОЯБРЬ НОВЫЕ!\Camera\Lenovo_A1000_IMG_20191107_1151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4000528" cy="4625989"/>
          </a:xfrm>
          <a:prstGeom prst="rect">
            <a:avLst/>
          </a:prstGeom>
          <a:noFill/>
        </p:spPr>
      </p:pic>
      <p:pic>
        <p:nvPicPr>
          <p:cNvPr id="9" name="Picture 2" descr="F:\ФОТО\ФОТО НОЯБРЬ НОВЫЕ!\Camera\Lenovo_A1000_IMG_20191107_11435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3571900" cy="469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Очень вкусный суп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ФОТО\ФОТО НОЯБРЬ НОВЫЕ!\Camera\Lenovo_A1000_IMG_20191018_1159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Ходьба по дорожке «Здоровья»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ФОТО\ФОТО НОЯБРЬ НОВЫЕ!\Camera\Lenovo_A1000_IMG_20191108_1521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Информация для родителей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F:\ФОТО\ФОТО НОЯБРЬ НОВЫЕ!\Camera\Lenovo_A1000_IMG_20191113_1138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Здоровье ребенка превыше всего,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Богатство земли не заменит его.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Здоровье не купишь, никто не продаст.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Его берегите, как сердце, как глаз!!!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>
                <a:latin typeface="+mn-lt"/>
              </a:rPr>
              <a:t>«Забота о здоровье- это важнейший труд воспитателя.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От жизнерадостности, бодрости детей зависит их духовная жизнь, мировоззрение, умственное развитие, прочность знаний, вера в свои  силы»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В. А. Сухомлинский.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Проблема воспитания здорового ребёнка была и остается самой актуальной в практике дошкольного воспитания. Особое значение в контексте обозначенной проблемы занимает организация оздоровительной и профилактической деятельности дошкольного учреждения в соответствии с современными требованиями общества , отраженными в Федеральном Государственном Образовательном Стандарте. Работа в группе ведется по программе «От рождения до школы» под ред. </a:t>
            </a:r>
            <a:r>
              <a:rPr lang="ru-RU" sz="1600" dirty="0" err="1" smtClean="0">
                <a:latin typeface="+mn-lt"/>
              </a:rPr>
              <a:t>Н.Е.Вераксы</a:t>
            </a:r>
            <a:r>
              <a:rPr lang="ru-RU" sz="1600" dirty="0" smtClean="0">
                <a:latin typeface="+mn-lt"/>
              </a:rPr>
              <a:t>, Т.С.Комаровой , М.А.Васильевой.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 Решая оздоровительные задачи в группе, организуем разностороннюю деятельность, направленную на сохранение здоровья детей, полноценному, гармоничному и физическому развитию ребенка способствует  в группе гибкий режим дня, соблюдение гигиенических требований.</a:t>
            </a:r>
            <a:br>
              <a:rPr lang="ru-RU" sz="1600" dirty="0" smtClean="0">
                <a:latin typeface="+mn-lt"/>
              </a:rPr>
            </a:br>
            <a:endParaRPr lang="ru-RU" sz="1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sz="1200" dirty="0" smtClean="0"/>
          </a:p>
          <a:p>
            <a:pPr algn="just">
              <a:buNone/>
            </a:pPr>
            <a:r>
              <a:rPr lang="ru-RU" sz="1400" dirty="0" smtClean="0"/>
              <a:t>Физкультурно-оздоровительные мероприятия в группе проводится с учётом индивидуальных</a:t>
            </a:r>
          </a:p>
          <a:p>
            <a:pPr algn="just">
              <a:buNone/>
            </a:pPr>
            <a:r>
              <a:rPr lang="ru-RU" sz="1400" dirty="0" smtClean="0"/>
              <a:t>особенностей каждого ребёнка, через физкультурные занятия, индивидуальную работу по физическому развитию, режимные моменты, прогулку.</a:t>
            </a:r>
          </a:p>
          <a:p>
            <a:pPr algn="just">
              <a:buNone/>
            </a:pPr>
            <a:r>
              <a:rPr lang="ru-RU" sz="1400" dirty="0" smtClean="0"/>
              <a:t>Каждый день мы начинаем с проветривания группы По режимному моменту начинаем утреннюю гимнастику, летом гимнастика проводится на улице ,а в холодное время года в физкультурном зале. утренняя зарядка пробуждает организм ребенка и настраивает ребенка на целый день. прививаем КГН,  мытье рук перед каждым приемом пищи, полоскание рта после приёма пищи, учим сервировке стола, каждый день назначаем дежурных,  и проводим беседы . о здоровом питании, познавательные беседы о продуктах и витаминах:</a:t>
            </a:r>
            <a:r>
              <a:rPr lang="ru-RU" sz="1400" i="1" dirty="0" smtClean="0"/>
              <a:t> </a:t>
            </a:r>
            <a:r>
              <a:rPr lang="ru-RU" sz="1400" dirty="0" smtClean="0"/>
              <a:t>«Овощи и фрукты», «Витамины  наши друзья</a:t>
            </a:r>
            <a:r>
              <a:rPr lang="ru-RU" sz="1400" i="1" dirty="0" smtClean="0"/>
              <a:t>»</a:t>
            </a:r>
            <a:r>
              <a:rPr lang="ru-RU" sz="1400" dirty="0" smtClean="0"/>
              <a:t> «Чистота-залог здоровья</a:t>
            </a:r>
            <a:r>
              <a:rPr lang="ru-RU" sz="1400" i="1" dirty="0" smtClean="0"/>
              <a:t>»,</a:t>
            </a:r>
            <a:r>
              <a:rPr lang="ru-RU" sz="1400" dirty="0" smtClean="0"/>
              <a:t>Д/и «Польза-вред».,проводим воздушные и солнечные ванны (следим за тем, соответствует ли одежда детей температуре воздуха и погодным явлениям) ,дети в группе находятся в облегчённой одежде, обеспечиваем детей полным питьевым режимом.</a:t>
            </a:r>
            <a:br>
              <a:rPr lang="ru-RU" sz="1400" dirty="0" smtClean="0"/>
            </a:br>
            <a:endParaRPr lang="ru-RU" sz="1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группе мы играем в спокойные дидактические игры «Оденем куклу по погоде», «», настольные « Пирамида Здоровья» сюжетно-ролевые игры  «Магазин продуктов»</a:t>
            </a:r>
            <a:br>
              <a:rPr lang="ru-RU" dirty="0" smtClean="0"/>
            </a:br>
            <a:r>
              <a:rPr lang="ru-RU" dirty="0" smtClean="0"/>
              <a:t>Проводим занятия каждый день по расписанию, следим за осанкой во время занятий и приема пищи.</a:t>
            </a:r>
            <a:br>
              <a:rPr lang="ru-RU" dirty="0" smtClean="0"/>
            </a:br>
            <a:r>
              <a:rPr lang="ru-RU" dirty="0" smtClean="0"/>
              <a:t>На каждом занятии с детьми проводим физкультминутки, стараемся подбирать таким образом, чтоб они перекликались с темой занятия, </a:t>
            </a:r>
            <a:br>
              <a:rPr lang="ru-RU" dirty="0" smtClean="0"/>
            </a:br>
            <a:r>
              <a:rPr lang="ru-RU" dirty="0" smtClean="0"/>
              <a:t>Они снимают напряжение мышц, переключают внимание с одной деятельности на другую, успокаивают нервную систему и восстанавливают работоспособность детей,</a:t>
            </a:r>
            <a:r>
              <a:rPr lang="ru-RU" u="sng" dirty="0" smtClean="0"/>
              <a:t> </a:t>
            </a:r>
            <a:r>
              <a:rPr lang="ru-RU" dirty="0" smtClean="0"/>
              <a:t>«Две весёлые лягушки», « Буратино»,проводим </a:t>
            </a:r>
            <a:r>
              <a:rPr lang="ru-RU" dirty="0" err="1" smtClean="0"/>
              <a:t>психогимнастику</a:t>
            </a:r>
            <a:r>
              <a:rPr lang="ru-RU" dirty="0" smtClean="0"/>
              <a:t>,  гимнастику для глаз,  оздоровительные паузы, дыхательную гимнастику, пальчиковую гимнастику, музыкально-ритмические паузы, релаксацию,</a:t>
            </a:r>
            <a:r>
              <a:rPr lang="ru-RU" u="sng" dirty="0" smtClean="0"/>
              <a:t> </a:t>
            </a:r>
            <a:r>
              <a:rPr lang="ru-RU" dirty="0" smtClean="0"/>
              <a:t>Релаксационная техника «напряжение-расслабление» — это самый лучший способ научиться распознавать существующие в мышцах напряжения и избавляться от них: « Бутон».</a:t>
            </a:r>
            <a:r>
              <a:rPr lang="ru-RU" b="1" dirty="0" smtClean="0"/>
              <a:t> </a:t>
            </a:r>
            <a:r>
              <a:rPr lang="ru-RU" dirty="0" smtClean="0"/>
              <a:t>«Гномик»,«Снег идёт»</a:t>
            </a:r>
            <a:r>
              <a:rPr lang="ru-RU" b="1" dirty="0" smtClean="0"/>
              <a:t>, </a:t>
            </a:r>
            <a:r>
              <a:rPr lang="ru-RU" dirty="0" smtClean="0"/>
              <a:t>через НОД провели рисование на тему «Да здравствует мыло душистое»Через КДД провели викторину на тему</a:t>
            </a:r>
            <a:r>
              <a:rPr lang="ru-RU" b="1" dirty="0" smtClean="0"/>
              <a:t>  </a:t>
            </a:r>
            <a:r>
              <a:rPr lang="ru-RU" dirty="0" smtClean="0"/>
              <a:t>« Витамины наши друзья»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Проводим совместно с инструктором по физической культуре физкультурно-спортивные праздники, одна из форм активного отдыха детей и взрослых, включающая разнообразные виды физических упражнений, провели Весёлые старты в День открытых дверей. </a:t>
            </a:r>
            <a:br>
              <a:rPr lang="ru-RU" sz="1600" dirty="0" smtClean="0"/>
            </a:br>
            <a:r>
              <a:rPr lang="ru-RU" sz="1600" dirty="0" smtClean="0"/>
              <a:t>Ежедневно организуем прогулки, с пребыванием на свежем воздухе,   На прогулках с детьми организуем различные подвижные игры, для формирования силы  используем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игры, требующие проявления умеренных по нагрузке, кратковременных скоростно-силовых напряжений, например такие подвижные игры «»Воробушки и автомобиль, « У медведя во бору»«Кошка и мышки», « Лохматый  пёс»</a:t>
            </a:r>
            <a:br>
              <a:rPr lang="ru-RU" sz="1400" dirty="0" smtClean="0"/>
            </a:br>
            <a:r>
              <a:rPr lang="ru-RU" sz="1400" dirty="0" smtClean="0"/>
              <a:t>Для профилактики простудных заболеваний принимаем  кислородный </a:t>
            </a:r>
            <a:r>
              <a:rPr lang="ru-RU" sz="1400" dirty="0" err="1" smtClean="0"/>
              <a:t>коктель,лук</a:t>
            </a:r>
            <a:r>
              <a:rPr lang="ru-RU" sz="1400" dirty="0" smtClean="0"/>
              <a:t>, чеснок, укроп, петрушку, выращенные вместе с детьми   в огороде на окне , пьём отвар из шиповника,  принимаем салаты из овощей, включаем в рацион фрукты.</a:t>
            </a:r>
          </a:p>
          <a:p>
            <a:pPr>
              <a:buNone/>
            </a:pPr>
            <a:r>
              <a:rPr lang="ru-RU" sz="1400" dirty="0" smtClean="0"/>
              <a:t>Проводим оздоровительный комплекс после дневного сна, гимнастику пробуждения, </a:t>
            </a:r>
            <a:r>
              <a:rPr lang="ru-RU" sz="1400" dirty="0" err="1" smtClean="0"/>
              <a:t>самомассаж</a:t>
            </a:r>
            <a:r>
              <a:rPr lang="ru-RU" sz="1400" dirty="0" smtClean="0"/>
              <a:t> стоп, кистей рук, хождение босиком по дорожке здоровья воздушные процедуры проводим ежедневно. Организм ребенка после сна требует постепенного "пробуждения" и подготовки к активной деятельности. </a:t>
            </a:r>
            <a:br>
              <a:rPr lang="ru-RU" sz="1400" dirty="0" smtClean="0"/>
            </a:br>
            <a:r>
              <a:rPr lang="ru-RU" sz="1400" dirty="0" smtClean="0"/>
              <a:t>Основное средство воздействия здорового образа жизни, осуществляется в наглядной форме: оформлен информационный стенд на тему «Укрепление и сохранение здоровья дошкольников», проведена  индивидуальная беседа на тему «Значение режима дня в жизни и дошкольника»,оформлены альбомы на тему « Папа, мама ,я, спортивная семья», « Виды спорта»</a:t>
            </a:r>
            <a:br>
              <a:rPr lang="ru-RU" sz="1400" dirty="0" smtClean="0"/>
            </a:br>
            <a:r>
              <a:rPr lang="ru-RU" sz="1400" dirty="0" smtClean="0"/>
              <a:t> С помощью родителей приобретены атрибуты для развития основных и </a:t>
            </a:r>
            <a:r>
              <a:rPr lang="ru-RU" sz="1400" dirty="0" err="1" smtClean="0"/>
              <a:t>общеразвивающих</a:t>
            </a:r>
            <a:r>
              <a:rPr lang="ru-RU" sz="1400" dirty="0" smtClean="0"/>
              <a:t> упражнений.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Вышли дети на прогулку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фотки ольги\Camera\Lenovo_A1000_IMG_20190930_1017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Физкультурное занятие занятия проводятся в соответствии с программой, перед занятием необходимо хорошо проветрить помещение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\ФОТО НОЯБРЬ НОВЫЕ!\Camera\Lenovo_A1000_IMG_20191113_0854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Овощи и фрукты»</a:t>
            </a:r>
            <a:endParaRPr lang="ru-RU" sz="3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F:\ФОТО\ФОТО НОЯБРЬ НОВЫЕ!\Camera\Lenovo_A1000_IMG_20191106_170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НОД « Овощи лежат на тарелке»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:\фотки ольги\Camera\Lenovo_A1000_IMG_20190920_093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« Дары Осени»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F:\фотки осень\IMG_20190923_160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4214842" cy="4697427"/>
          </a:xfrm>
          <a:prstGeom prst="rect">
            <a:avLst/>
          </a:prstGeom>
          <a:noFill/>
        </p:spPr>
      </p:pic>
      <p:pic>
        <p:nvPicPr>
          <p:cNvPr id="8" name="Picture 2" descr="F:\фотки осень\IMG_20190923_161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786214" cy="4697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270</Words>
  <Application>Microsoft Office PowerPoint</Application>
  <PresentationFormat>Экран (4:3)</PresentationFormat>
  <Paragraphs>40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казенное  дошкольное образовательное учреждение «Детский сад общеразвивающего вида №15 «Яблонька»   </vt:lpstr>
      <vt:lpstr>      «Забота о здоровье- это важнейший труд воспитателя.   От жизнерадостности, бодрости детей зависит их духовная жизнь, мировоззрение, умственное развитие, прочность знаний, вера в свои  силы» В. А. Сухомлинский. Проблема воспитания здорового ребёнка была и остается самой актуальной в практике дошкольного воспитания. Особое значение в контексте обозначенной проблемы занимает организация оздоровительной и профилактической деятельности дошкольного учреждения в соответствии с современными требованиями общества , отраженными в Федеральном Государственном Образовательном Стандарте. Работа в группе ведется по программе «От рождения до школы» под ред. Н.Е.Вераксы, Т.С.Комаровой , М.А.Васильевой.  Решая оздоровительные задачи в группе, организуем разностороннюю деятельность, направленную на сохранение здоровья детей, полноценному, гармоничному и физическому развитию ребенка способствует  в группе гибкий режим дня, соблюдение гигиенических требований. </vt:lpstr>
      <vt:lpstr>Слайд 3</vt:lpstr>
      <vt:lpstr>    Проводим совместно с инструктором по физической культуре физкультурно-спортивные праздники, одна из форм активного отдыха детей и взрослых, включающая разнообразные виды физических упражнений, провели Весёлые старты в День открытых дверей.  Ежедневно организуем прогулки, с пребыванием на свежем воздухе,   На прогулках с детьми организуем различные подвижные игры, для формирования силы  используем   </vt:lpstr>
      <vt:lpstr> Вышли дети на прогулку</vt:lpstr>
      <vt:lpstr>Физкультурное занятие занятия проводятся в соответствии с программой, перед занятием необходимо хорошо проветрить помещение</vt:lpstr>
      <vt:lpstr> Дидактическая игра  « Овощи и фрукты»</vt:lpstr>
      <vt:lpstr>НОД « Овощи лежат на тарелке»</vt:lpstr>
      <vt:lpstr>Праздник « Дары Осени»</vt:lpstr>
      <vt:lpstr>Подвижные игры на свежем воздухе</vt:lpstr>
      <vt:lpstr>Слайд 11</vt:lpstr>
      <vt:lpstr>Умываемся, улыбаемся, закаляемся</vt:lpstr>
      <vt:lpstr>Очень вкусный суп</vt:lpstr>
      <vt:lpstr>Ходьба по дорожке «Здоровья»</vt:lpstr>
      <vt:lpstr> Информация для родителей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Ponchik</dc:creator>
  <cp:lastModifiedBy>Computer</cp:lastModifiedBy>
  <cp:revision>66</cp:revision>
  <dcterms:created xsi:type="dcterms:W3CDTF">2015-04-07T17:45:09Z</dcterms:created>
  <dcterms:modified xsi:type="dcterms:W3CDTF">2019-12-08T13:15:30Z</dcterms:modified>
</cp:coreProperties>
</file>