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45A5"/>
    <a:srgbClr val="DA68D2"/>
    <a:srgbClr val="FF3F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f4_dBsOQJj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691731"/>
          </a:xfrm>
        </p:spPr>
        <p:txBody>
          <a:bodyPr>
            <a:noAutofit/>
          </a:bodyPr>
          <a:lstStyle/>
          <a:p>
            <a:r>
              <a:rPr lang="ru-RU" sz="4500" b="1" dirty="0" smtClean="0">
                <a:solidFill>
                  <a:srgbClr val="7A45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Открытое занятие Творческого Объединения «Тайна бумажного листа» на тему «Теремок»</a:t>
            </a:r>
            <a:endParaRPr lang="ru-RU" sz="4500" b="1" dirty="0">
              <a:solidFill>
                <a:srgbClr val="7A45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293096"/>
            <a:ext cx="5320680" cy="175260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DA6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  <a:r>
              <a:rPr lang="ru-RU" b="1" i="1" dirty="0" err="1" smtClean="0">
                <a:solidFill>
                  <a:srgbClr val="DA6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Воротынцева</a:t>
            </a:r>
            <a:r>
              <a:rPr lang="ru-RU" b="1" i="1" dirty="0" smtClean="0">
                <a:solidFill>
                  <a:srgbClr val="DA6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Татьяна Сергеевна</a:t>
            </a:r>
          </a:p>
        </p:txBody>
      </p:sp>
      <p:pic>
        <p:nvPicPr>
          <p:cNvPr id="4" name="Рисунок 3" descr="загружено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356992"/>
            <a:ext cx="3874997" cy="350100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760641" cy="685800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ш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7" y="0"/>
            <a:ext cx="5544615" cy="6858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73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708920"/>
            <a:ext cx="4138565" cy="2808312"/>
          </a:xfrm>
          <a:prstGeom prst="rect">
            <a:avLst/>
          </a:prstGeom>
        </p:spPr>
      </p:pic>
      <p:pic>
        <p:nvPicPr>
          <p:cNvPr id="4" name="Рисунок 3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01008"/>
            <a:ext cx="4067944" cy="2870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5877272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  <a:hlinkClick r:id="rId4"/>
              </a:rPr>
              <a:t>https://youtu.be/f4_dBsOQJjg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9144000" cy="25853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A45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ФИЗМУЛЬТ - минутка: Здоровье сберегающая разминка</a:t>
            </a:r>
            <a:endParaRPr lang="ru-RU" sz="5400" b="1" i="1" dirty="0">
              <a:solidFill>
                <a:srgbClr val="7A45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с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556792"/>
            <a:ext cx="4716016" cy="4248472"/>
          </a:xfrm>
          <a:prstGeom prst="rect">
            <a:avLst/>
          </a:prstGeom>
        </p:spPr>
      </p:pic>
      <p:pic>
        <p:nvPicPr>
          <p:cNvPr id="3" name="Рисунок 2" descr="улыб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4427983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476672"/>
            <a:ext cx="46330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7A45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Рефлексия</a:t>
            </a:r>
            <a:endParaRPr lang="ru-RU" sz="6600" b="1" i="1" dirty="0">
              <a:solidFill>
                <a:srgbClr val="7A45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ремок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370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ремок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301.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7488832"/>
          </a:xfrm>
          <a:prstGeom prst="rect">
            <a:avLst/>
          </a:prstGeom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4" y="0"/>
            <a:ext cx="9112686" cy="685800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ре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576064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ы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286500" cy="62865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ягуш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8312" y="95250"/>
            <a:ext cx="5667375" cy="66675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я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756431" cy="6858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30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Открытое занятие Творческого Объединения «Тайна бумажного листа» на тему «Теремок»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27</cp:revision>
  <dcterms:created xsi:type="dcterms:W3CDTF">2018-04-26T11:06:10Z</dcterms:created>
  <dcterms:modified xsi:type="dcterms:W3CDTF">2018-04-26T13:34:14Z</dcterms:modified>
</cp:coreProperties>
</file>