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61" r:id="rId2"/>
    <p:sldId id="262" r:id="rId3"/>
    <p:sldId id="270" r:id="rId4"/>
    <p:sldId id="272" r:id="rId5"/>
    <p:sldId id="271" r:id="rId6"/>
    <p:sldId id="279" r:id="rId7"/>
    <p:sldId id="284" r:id="rId8"/>
    <p:sldId id="285" r:id="rId9"/>
    <p:sldId id="281" r:id="rId10"/>
    <p:sldId id="286" r:id="rId11"/>
    <p:sldId id="287" r:id="rId12"/>
    <p:sldId id="289" r:id="rId13"/>
    <p:sldId id="280" r:id="rId14"/>
    <p:sldId id="292" r:id="rId15"/>
    <p:sldId id="291" r:id="rId16"/>
    <p:sldId id="288" r:id="rId17"/>
    <p:sldId id="278" r:id="rId18"/>
    <p:sldId id="275" r:id="rId19"/>
    <p:sldId id="282" r:id="rId20"/>
    <p:sldId id="269" r:id="rId21"/>
    <p:sldId id="293" r:id="rId22"/>
    <p:sldId id="273" r:id="rId23"/>
    <p:sldId id="294" r:id="rId24"/>
    <p:sldId id="274" r:id="rId25"/>
    <p:sldId id="276" r:id="rId26"/>
    <p:sldId id="29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79816F8-1EDF-4FA9-AC32-BB33DCE2ABAD}">
          <p14:sldIdLst>
            <p14:sldId id="261"/>
            <p14:sldId id="262"/>
            <p14:sldId id="270"/>
            <p14:sldId id="272"/>
            <p14:sldId id="271"/>
            <p14:sldId id="279"/>
            <p14:sldId id="284"/>
            <p14:sldId id="285"/>
            <p14:sldId id="281"/>
            <p14:sldId id="286"/>
            <p14:sldId id="287"/>
            <p14:sldId id="289"/>
            <p14:sldId id="280"/>
            <p14:sldId id="292"/>
            <p14:sldId id="291"/>
            <p14:sldId id="288"/>
            <p14:sldId id="278"/>
            <p14:sldId id="275"/>
            <p14:sldId id="282"/>
            <p14:sldId id="269"/>
            <p14:sldId id="293"/>
          </p14:sldIdLst>
        </p14:section>
        <p14:section name="Раздел без заголовка" id="{CB7ACC5D-76F0-452C-BF4D-11C4F50E30BF}">
          <p14:sldIdLst>
            <p14:sldId id="273"/>
            <p14:sldId id="294"/>
            <p14:sldId id="274"/>
            <p14:sldId id="276"/>
            <p14:sldId id="29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88FBC-0928-47F8-8E11-4083FEA8F0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95B6D-3E90-4730-9296-E273CF326C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B32C0-B24B-48C4-BA82-EDB141E465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AABDD-AC86-4724-8EC0-CFF8D85CB9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1C6DE-C56E-4DBA-A8F0-A07BB8F7E8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E74E6-FEFE-4F00-8BE0-45170B030A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65756-139B-430A-A115-AE565F729B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B07DF-30FF-4C96-87CA-203F7F050F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3A252-FB53-4194-A3A7-21A0245E1E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3D252-FE46-49DD-AA07-EEFECEBC4D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4ACA5-A640-421F-8DF4-365B76E14D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C60DC2D-0219-49B7-A7E6-371F7B18F3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4097" y="4688358"/>
            <a:ext cx="6143636" cy="1371600"/>
          </a:xfrm>
        </p:spPr>
        <p:txBody>
          <a:bodyPr/>
          <a:lstStyle/>
          <a:p>
            <a:pPr eaLnBrk="1" hangingPunct="1"/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6" descr="AG0042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04809">
            <a:off x="6432431" y="542721"/>
            <a:ext cx="2371548" cy="188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HP\Desktop\проекты\картинки\1009607267.jpg"/>
          <p:cNvPicPr>
            <a:picLocks noChangeAspect="1" noChangeArrowheads="1"/>
          </p:cNvPicPr>
          <p:nvPr/>
        </p:nvPicPr>
        <p:blipFill>
          <a:blip r:embed="rId3" cstate="print"/>
          <a:srcRect b="10875"/>
          <a:stretch>
            <a:fillRect/>
          </a:stretch>
        </p:blipFill>
        <p:spPr bwMode="auto">
          <a:xfrm>
            <a:off x="2333339" y="775687"/>
            <a:ext cx="2270537" cy="2810592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139952" y="2716900"/>
            <a:ext cx="517192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«Красная книга</a:t>
            </a:r>
            <a:r>
              <a:rPr lang="ru-RU" altLang="ru-RU" sz="5400" b="1" kern="0" dirty="0" smtClean="0">
                <a:latin typeface="Monotype Corsiva" pitchFamily="66" charset="0"/>
                <a:ea typeface="+mj-ea"/>
                <a:cs typeface="+mj-cs"/>
              </a:rPr>
              <a:t>»</a:t>
            </a:r>
            <a:endParaRPr kumimoji="0" lang="ru-RU" altLang="ru-RU" sz="5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3315" name="Picture 3" descr="C:\Documents and Settings\Admin\Рабочий стол\Красная\скачанные файлы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13099">
            <a:off x="414315" y="856100"/>
            <a:ext cx="1885950" cy="24288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30107" y="3080736"/>
            <a:ext cx="1941936" cy="26688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КРАСНАЯ КНИГА</a:t>
            </a:r>
          </a:p>
          <a:p>
            <a:pPr algn="ctr"/>
            <a:r>
              <a:rPr lang="ru-RU" sz="1400" b="1" dirty="0" smtClean="0"/>
              <a:t>КОНДИНСКОГО</a:t>
            </a:r>
          </a:p>
          <a:p>
            <a:pPr algn="ctr"/>
            <a:r>
              <a:rPr lang="ru-RU" sz="1400" b="1" dirty="0" smtClean="0"/>
              <a:t>РАЙОНА</a:t>
            </a:r>
            <a:endParaRPr lang="ru-RU" sz="1400" b="1" dirty="0"/>
          </a:p>
        </p:txBody>
      </p:sp>
      <p:pic>
        <p:nvPicPr>
          <p:cNvPr id="10" name="Picture 3" descr="C:\Users\HP\Desktop\проекты\картинки\ger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3629" y="3219036"/>
            <a:ext cx="642951" cy="734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AG0042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944">
            <a:off x="7240423" y="-43931"/>
            <a:ext cx="1775476" cy="141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659814" y="188640"/>
            <a:ext cx="3626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Ландыш майский.</a:t>
            </a:r>
          </a:p>
        </p:txBody>
      </p:sp>
      <p:pic>
        <p:nvPicPr>
          <p:cNvPr id="31746" name="Picture 2" descr="C:\Documents and Settings\Admin\Рабочий стол\Красная\скачанные файлы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928670"/>
            <a:ext cx="2828925" cy="16192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2643182"/>
            <a:ext cx="86439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Занесён в Красную книгу России и Красную книгу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ХМАО-Югры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Многолетнее растение высотой до 30 см. Широко известное лекарственное растение. В качестве сырья используются трава ландыша, лист ландыша, цветки ландыша. Ландыш – спасатель человеческой жизни. Препараты ландыша применяются для лечения сердца. Но использовать препарат без назначения врача опасно, так как ландыши не только целебны, но и ядовиты.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AG0042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944">
            <a:off x="7240423" y="-43931"/>
            <a:ext cx="1775476" cy="141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315097" y="188640"/>
            <a:ext cx="3328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Сибирский кедр.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753867"/>
            <a:ext cx="86439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Занесён в Красную книгу России и Красную книгу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ХМАО-Югры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Род хвойных вечнозелёных деревьев семейства сосновых. Древесину применяют в строительстве. Высота 35-40 метров, диаметр до 1,8 метров, живёт до 500 лет, обильные урожаи орехов бывают через 5-6 лет.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Прославляет Кондинский район наш заповедник «Ильичёвский бор» (деревня Ильичёвка).       </a:t>
            </a:r>
            <a:endParaRPr lang="ru-RU" sz="2800" dirty="0"/>
          </a:p>
        </p:txBody>
      </p:sp>
      <p:pic>
        <p:nvPicPr>
          <p:cNvPr id="32770" name="Picture 2" descr="C:\Documents and Settings\Admin\Рабочий стол\Красная\ke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2755185" cy="2500330"/>
          </a:xfrm>
          <a:prstGeom prst="rect">
            <a:avLst/>
          </a:prstGeom>
          <a:noFill/>
        </p:spPr>
      </p:pic>
      <p:pic>
        <p:nvPicPr>
          <p:cNvPr id="32771" name="Picture 3" descr="C:\Documents and Settings\Admin\Рабочий стол\Красная\скачанные файлы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785794"/>
            <a:ext cx="2714644" cy="1911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AG0042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944">
            <a:off x="7240423" y="191926"/>
            <a:ext cx="1775476" cy="141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315097" y="188640"/>
            <a:ext cx="3662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Ильичёвский бор.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5445224"/>
            <a:ext cx="3312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этом фото я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Ильичёвском бору.</a:t>
            </a:r>
            <a:endParaRPr lang="ru-RU" sz="2800" dirty="0"/>
          </a:p>
        </p:txBody>
      </p:sp>
      <p:pic>
        <p:nvPicPr>
          <p:cNvPr id="32771" name="Picture 3" descr="C:\Documents and Settings\Admin\Рабочий стол\Красная\скачанные файлы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9830" y="5335722"/>
            <a:ext cx="2160240" cy="1520809"/>
          </a:xfrm>
          <a:prstGeom prst="rect">
            <a:avLst/>
          </a:prstGeom>
          <a:noFill/>
        </p:spPr>
      </p:pic>
      <p:pic>
        <p:nvPicPr>
          <p:cNvPr id="10" name="Picture 2" descr="D:\мои\20170820_1333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077" y="741710"/>
            <a:ext cx="5725870" cy="4594012"/>
          </a:xfrm>
          <a:prstGeom prst="rect">
            <a:avLst/>
          </a:prstGeom>
          <a:noFill/>
        </p:spPr>
      </p:pic>
      <p:pic>
        <p:nvPicPr>
          <p:cNvPr id="1026" name="Picture 2" descr="C:\Users\HP\Desktop\Программы\фото\осень 2016\DSC_0050.jpg"/>
          <p:cNvPicPr>
            <a:picLocks noChangeAspect="1" noChangeArrowheads="1"/>
          </p:cNvPicPr>
          <p:nvPr/>
        </p:nvPicPr>
        <p:blipFill>
          <a:blip r:embed="rId5" cstate="print"/>
          <a:srcRect l="31270" b="35054"/>
          <a:stretch>
            <a:fillRect/>
          </a:stretch>
        </p:blipFill>
        <p:spPr bwMode="auto">
          <a:xfrm>
            <a:off x="6372200" y="2395026"/>
            <a:ext cx="2314687" cy="291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AG0042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944">
            <a:off x="7240423" y="-43931"/>
            <a:ext cx="1775476" cy="141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-142908" y="565832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Насекомые  Красной книги, </a:t>
            </a:r>
          </a:p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обитающие в Кондинского района.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700808"/>
            <a:ext cx="3528392" cy="48965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КРАСНАЯ КНИГА</a:t>
            </a:r>
          </a:p>
          <a:p>
            <a:pPr algn="ctr"/>
            <a:r>
              <a:rPr lang="ru-RU" sz="2800" b="1" dirty="0" smtClean="0"/>
              <a:t>КОНДИНСКОГО</a:t>
            </a:r>
          </a:p>
          <a:p>
            <a:pPr algn="ctr"/>
            <a:r>
              <a:rPr lang="ru-RU" sz="2800" b="1" dirty="0" smtClean="0"/>
              <a:t>РАЙОНА</a:t>
            </a:r>
            <a:endParaRPr lang="ru-RU" sz="2800" b="1" dirty="0"/>
          </a:p>
        </p:txBody>
      </p:sp>
      <p:pic>
        <p:nvPicPr>
          <p:cNvPr id="11" name="Picture 3" descr="C:\Users\HP\Desktop\проекты\картинки\ge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72816"/>
            <a:ext cx="1071579" cy="1224136"/>
          </a:xfrm>
          <a:prstGeom prst="rect">
            <a:avLst/>
          </a:prstGeom>
          <a:noFill/>
        </p:spPr>
      </p:pic>
      <p:pic>
        <p:nvPicPr>
          <p:cNvPr id="6" name="Picture 5" descr="C:\Users\HP\Desktop\проекты\картинки\depositphotos_24371381-stock-photo-set-of-insec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76872"/>
            <a:ext cx="4320480" cy="337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AG0042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944">
            <a:off x="7240423" y="-43931"/>
            <a:ext cx="1775476" cy="141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627784" y="1844824"/>
            <a:ext cx="5117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Махаон.</a:t>
            </a:r>
          </a:p>
        </p:txBody>
      </p:sp>
      <p:pic>
        <p:nvPicPr>
          <p:cNvPr id="2050" name="Picture 2" descr="C:\Users\HP\Desktop\mahaon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1"/>
            <a:ext cx="3240360" cy="29523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3140968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Занесена в Красную книгу России и Красную книгу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ХМАО-Югры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Очень крупная (размах крыльев до 10 см.) и очень красивая желтая в черную полоску бабочка с характерными длинными «хвостиками» на нижней паре крылышек, которые часто спасают их от хищников. Ведет себя пугливо, летает высоко, быстро.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AG0042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944">
            <a:off x="7240423" y="-43931"/>
            <a:ext cx="1775476" cy="141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-142908" y="565832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Рыбы Красной книги, </a:t>
            </a:r>
          </a:p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обитающие в реках Кондинского района.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1643050"/>
            <a:ext cx="3528392" cy="48965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КРАСНАЯ КНИГА</a:t>
            </a:r>
          </a:p>
          <a:p>
            <a:pPr algn="ctr"/>
            <a:r>
              <a:rPr lang="ru-RU" sz="2800" b="1" dirty="0" smtClean="0"/>
              <a:t>КОНДИНСКОГО</a:t>
            </a:r>
          </a:p>
          <a:p>
            <a:pPr algn="ctr"/>
            <a:r>
              <a:rPr lang="ru-RU" sz="2800" b="1" dirty="0" smtClean="0"/>
              <a:t>РАЙОНА</a:t>
            </a:r>
            <a:endParaRPr lang="ru-RU" sz="2800" b="1" dirty="0"/>
          </a:p>
        </p:txBody>
      </p:sp>
      <p:pic>
        <p:nvPicPr>
          <p:cNvPr id="11" name="Picture 3" descr="C:\Users\HP\Desktop\проекты\картинки\ge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785926"/>
            <a:ext cx="1071579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31149" t="33341" r="38238" b="47325"/>
          <a:stretch>
            <a:fillRect/>
          </a:stretch>
        </p:blipFill>
        <p:spPr bwMode="auto">
          <a:xfrm>
            <a:off x="1857356" y="857232"/>
            <a:ext cx="506733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6" descr="AG0042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5944">
            <a:off x="7240423" y="-43931"/>
            <a:ext cx="1775476" cy="141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14282" y="214290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Стерлядь.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105835"/>
            <a:ext cx="8358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Занесена в Красную книгу России и Красную книгу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ХМАО-Югры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Вид рыбы рода осетровых. Длина до 125 см. (обычно 40-60см., масса до 16 кг. От других осетров стерлядь отличается большим числом боковых жучек и бахромчатыми усиками. Пресноводная рыба, зимующая в речных ямах, весной поднимается вверх по течению до нерестилищ.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AG0042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944">
            <a:off x="7240423" y="-43931"/>
            <a:ext cx="1775476" cy="141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-142908" y="0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Птицы Красной книги, </a:t>
            </a:r>
          </a:p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встречающиеся в Кондинском районе.</a:t>
            </a:r>
          </a:p>
        </p:txBody>
      </p:sp>
      <p:pic>
        <p:nvPicPr>
          <p:cNvPr id="7" name="Picture 4" descr="C:\Users\HP\Desktop\проекты\картинки\pti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276872"/>
            <a:ext cx="4707319" cy="312261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3528" y="1484784"/>
            <a:ext cx="3528392" cy="48965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КРАСНАЯ КНИГА</a:t>
            </a:r>
          </a:p>
          <a:p>
            <a:pPr algn="ctr"/>
            <a:r>
              <a:rPr lang="ru-RU" sz="2800" b="1" dirty="0" smtClean="0"/>
              <a:t>КОНДИНСКОГО</a:t>
            </a:r>
          </a:p>
          <a:p>
            <a:pPr algn="ctr"/>
            <a:r>
              <a:rPr lang="ru-RU" sz="2800" b="1" dirty="0" smtClean="0"/>
              <a:t>РАЙОНА</a:t>
            </a:r>
            <a:endParaRPr lang="ru-RU" sz="2800" b="1" dirty="0"/>
          </a:p>
        </p:txBody>
      </p:sp>
      <p:pic>
        <p:nvPicPr>
          <p:cNvPr id="11" name="Picture 3" descr="C:\Users\HP\Desktop\проекты\картинки\ger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556792"/>
            <a:ext cx="1071579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AG0042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944">
            <a:off x="7240423" y="-43931"/>
            <a:ext cx="1775476" cy="141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2456795"/>
            <a:ext cx="8929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Занесён в Красную книгу России и Красную книгу ХМАО-Югры.  Очень крупный и сильный орёл – длина тела 76-93 см., размах крыльев 180-240см. Самки значительно крупнее самцов. Клюв типично орлиный: высокий и сжатый с боков, крючкообразно загнут вниз. Крылья длинные и широкие, при парении задний край крыла выглядит изогнутым в виде латинской буквы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Окрас оперения от темно-бурого до черно-бурого с золотистыми перьями на затылке и шее.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7239" y="71414"/>
            <a:ext cx="1576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Беркут.</a:t>
            </a:r>
          </a:p>
        </p:txBody>
      </p:sp>
      <p:pic>
        <p:nvPicPr>
          <p:cNvPr id="7170" name="Picture 2" descr="C:\Documents and Settings\Admin\Рабочий стол\Красная\скачанные файлы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642919"/>
            <a:ext cx="2928958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AG0042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944">
            <a:off x="7240423" y="-43931"/>
            <a:ext cx="1775476" cy="141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7504" y="2924944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Занесён в Красную книгу России, Красную книгу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ХМАО-Югры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Международный список редких и исчезающих видов.  Птица семейства журавлиных. Масса тела около 6-8 кг, высота 1,2 – 1,4 метра. Стерхи всеядны, питаются как растительной, так и животной пищей. Гнездиться исключительно на территории России. В настоящее  время их численность составляет около 3 тысяч особей.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HP\Desktop\проекты\картинки\a23_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4221088"/>
            <a:ext cx="1152128" cy="2369299"/>
          </a:xfrm>
          <a:prstGeom prst="rect">
            <a:avLst/>
          </a:prstGeom>
          <a:noFill/>
        </p:spPr>
      </p:pic>
      <p:pic>
        <p:nvPicPr>
          <p:cNvPr id="6147" name="Picture 3" descr="C:\Users\HP\Desktop\проекты\картинки\img16.jpg"/>
          <p:cNvPicPr>
            <a:picLocks noChangeAspect="1" noChangeArrowheads="1"/>
          </p:cNvPicPr>
          <p:nvPr/>
        </p:nvPicPr>
        <p:blipFill>
          <a:blip r:embed="rId4" cstate="print"/>
          <a:srcRect l="15566" t="24326" r="13679" b="30189"/>
          <a:stretch>
            <a:fillRect/>
          </a:stretch>
        </p:blipFill>
        <p:spPr bwMode="auto">
          <a:xfrm>
            <a:off x="1763688" y="908720"/>
            <a:ext cx="4896544" cy="201622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475656" y="188640"/>
            <a:ext cx="5250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Стерх или Белый журавль.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AG0042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944">
            <a:off x="7240423" y="-43931"/>
            <a:ext cx="1775476" cy="141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-36512" y="500042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живем с вами в самом центре Сибири –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Ханты-Мансийском автономном округе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Югре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\Desktop\проекты\картинки\765205c361f603ef814a69d1053511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564904"/>
            <a:ext cx="5544616" cy="3712482"/>
          </a:xfrm>
          <a:prstGeom prst="rect">
            <a:avLst/>
          </a:prstGeom>
          <a:noFill/>
        </p:spPr>
      </p:pic>
      <p:pic>
        <p:nvPicPr>
          <p:cNvPr id="1027" name="Picture 3" descr="C:\Users\HP\Desktop\проекты\картинки\240px-Coat_of_Arms_of_Yugr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89335">
            <a:off x="215965" y="1392000"/>
            <a:ext cx="2286000" cy="2647950"/>
          </a:xfrm>
          <a:prstGeom prst="rect">
            <a:avLst/>
          </a:prstGeom>
          <a:noFill/>
        </p:spPr>
      </p:pic>
      <p:pic>
        <p:nvPicPr>
          <p:cNvPr id="1028" name="Picture 4" descr="C:\Users\HP\Desktop\проекты\картинки\1200px-Flag_of_Yugra.svg.png"/>
          <p:cNvPicPr>
            <a:picLocks noChangeAspect="1" noChangeArrowheads="1"/>
          </p:cNvPicPr>
          <p:nvPr/>
        </p:nvPicPr>
        <p:blipFill>
          <a:blip r:embed="rId5" cstate="print"/>
          <a:srcRect r="7674"/>
          <a:stretch>
            <a:fillRect/>
          </a:stretch>
        </p:blipFill>
        <p:spPr bwMode="auto">
          <a:xfrm rot="1006573">
            <a:off x="6804248" y="1700808"/>
            <a:ext cx="2016732" cy="1092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AG0042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944">
            <a:off x="7504869" y="-15905"/>
            <a:ext cx="1528825" cy="12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902325"/>
            <a:ext cx="79208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Исторической гордостью Кондинского района является, то, что в 2010 году в п. Кондинское, там где проживают мои бабушки и дедушка, на озеро под названием Деревенское, прилетала парочка журавлей-стерхов, которые радовали жителей посёлка своими танцами. Стерхи совсем не боялись присутствия людей, позволяли себя фотографировать и кормить с рук.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Жители посёлка дали им имена Ямал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Итера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сожалению, у этой прекрасной истории – печальный конец. Один злой и бессовестный человек, не ценящий красоту нашего мира, приехал и застрелил стерхов.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AG0042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944">
            <a:off x="7504869" y="-15905"/>
            <a:ext cx="1528825" cy="12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HP\Desktop\проекты\картинки\SNC14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4286250" cy="3209925"/>
          </a:xfrm>
          <a:prstGeom prst="rect">
            <a:avLst/>
          </a:prstGeom>
          <a:noFill/>
        </p:spPr>
      </p:pic>
      <p:pic>
        <p:nvPicPr>
          <p:cNvPr id="5123" name="Picture 3" descr="C:\Users\HP\Desktop\проекты\картинки\jpg.tx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645024"/>
            <a:ext cx="3755495" cy="27978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92080" y="1700808"/>
            <a:ext cx="362285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Парочка стерхов,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прилетавших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Кондинский район.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0330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AG0042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944">
            <a:off x="7504869" y="-15905"/>
            <a:ext cx="1528825" cy="12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2803"/>
            <a:ext cx="4067422" cy="30519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7" r="19550" b="-2439"/>
          <a:stretch/>
        </p:blipFill>
        <p:spPr>
          <a:xfrm>
            <a:off x="5907524" y="1628800"/>
            <a:ext cx="2974080" cy="4307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84984"/>
            <a:ext cx="4509120" cy="333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6016" y="808118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Ямал 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Итера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AG0042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944">
            <a:off x="7504869" y="-15905"/>
            <a:ext cx="1528825" cy="12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25033" y="2348880"/>
            <a:ext cx="35283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Доска памяти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погибших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стерхах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прилетавших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Кондинский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район.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Кондинское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Озеро Деревенское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Урочище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Волвонча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5201505" cy="507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AG0042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944">
            <a:off x="7504869" y="-15905"/>
            <a:ext cx="1528825" cy="12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116632"/>
            <a:ext cx="68762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истории про стерхов в ХМАО-Югре появился замечательный персонаж – Стершонок, по имени Конда. Стершонок путешествует по городам и поселениям Югры, гостит в семьях, библиотеках, организациях, детских садах и школах. Путешествует со своим чемоданом, в котором находится: настоящая фотография его родителей, книга-рассказ о его семье, еда, игрушки и подарки, которые ему дарят, как дети, так и взрослые.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HP\Desktop\проекты\картинки\04cfe583ed8019c77f5898aa341f91c9.jpg"/>
          <p:cNvPicPr>
            <a:picLocks noChangeAspect="1" noChangeArrowheads="1"/>
          </p:cNvPicPr>
          <p:nvPr/>
        </p:nvPicPr>
        <p:blipFill>
          <a:blip r:embed="rId3" cstate="print"/>
          <a:srcRect l="69509" t="1672" b="10302"/>
          <a:stretch>
            <a:fillRect/>
          </a:stretch>
        </p:blipFill>
        <p:spPr bwMode="auto">
          <a:xfrm>
            <a:off x="6879048" y="1772816"/>
            <a:ext cx="2083072" cy="4248472"/>
          </a:xfrm>
          <a:prstGeom prst="rect">
            <a:avLst/>
          </a:prstGeom>
          <a:noFill/>
        </p:spPr>
      </p:pic>
      <p:pic>
        <p:nvPicPr>
          <p:cNvPr id="7171" name="Picture 3" descr="C:\Users\HP\Desktop\проекты\картинки\b96eb7fa645a43e2183da593decd723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872369"/>
            <a:ext cx="2483768" cy="1985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проекты\картинки\d6b6a5b238e504f24731e817608a4d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328592" cy="6858000"/>
          </a:xfrm>
          <a:prstGeom prst="rect">
            <a:avLst/>
          </a:prstGeom>
          <a:noFill/>
        </p:spPr>
      </p:pic>
      <p:pic>
        <p:nvPicPr>
          <p:cNvPr id="2053" name="Picture 6" descr="AG0042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5944">
            <a:off x="5618409" y="2999670"/>
            <a:ext cx="1528825" cy="12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85918" y="285728"/>
            <a:ext cx="6022987" cy="1066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ru-RU" alt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38916" name="AutoShape 2" descr="data:image/jpeg;base64,/9j/4AAQSkZJRgABAQAAAQABAAD/2wCEAAkGBxMTEhUTExMWFRUXGBgbGBgXGBcYGhofGhoXGB8aGhgYHSggGB0lHRcXITEiJSkrLi4uGB8zODMtNygtLisBCgoKDg0OGxAQGy8mICUtLS0tLS81Li8tLS0tLSstNS0tLS0vLS8tLS0tLS0rLS0tLS0tLS0tLS0tLS0tLS0tLf/AABEIAOIA3wMBIgACEQEDEQH/xAAbAAADAQEBAQEAAAAAAAAAAAAABAUDAgEGB//EADoQAAEDAgQDBgUDAwQCAwAAAAEAAhEDIQQSMUEFUWEicYGRocETMrHR8ELh8SNScgYUgpIzYlOywv/EABgBAQEBAQEAAAAAAAAAAAAAAAABAgME/8QALBEAAgIBAwIEBgIDAAAAAAAAAAECESEDEjFBURMiYcFxgZGx0fBCoQQy4f/aAAwDAQACEQMRAD8A/cUIQgBCEIAQhZvqgWJiyA0SmKxzWPYwgy6fRcMqFrjMn81XvEmAtDjsR6291GajV5GqTpEoq1MolINxTw8NDRlc0kHkR7LStiQWMJsXAGOUjTzKWHFjVCpmaHDQ6LRY1KgYGiNSGj87gu6tQNElUh2hcUqgcJC5dXAOXeJjn3c1LIarLD1g9ocFwcW2GuvDjE8u/kvKFPKXNGhuPFS84LRxU4g2Yb2uo0sQCO+66xdeGvAsQBfvULAghzydpJ6nU+oTHHcaadPOP1kSP+P3hefxvI5P190dvCuaiiyKwAZJnNAG82Wym4DD5RSB0ZTHmQvcPijLnOMNkDxJgAei7Kb/AJfuDm45wUUIQuhgEIQgBCEIAQhCAEIQgBCFniK7WNLnGANSgNFliaAeCCuqVZrhLSCDyXaDgjseZFMgy2zSd4AKary6nEa6hHEcOHXbao24XWCrio07OFnDcFZXY28+ZC2U5WkaifUA+68xNIl1NnQT/wAYj1XRrQwG0F2vgTPoExhiHHODIjUJh4FtZPcW8tgiJ0E6Aaud4BKV3msQACAL+K1a/M473j8PL7BdB2QwLqkuhmhSyzJWGPe3mcze0IufLdecSd2AJc0HUgAjucOSlU8QA4Ncf8SDJ8AL+BXKcs7TUIXk2qB0OcwyyqJ5gP5jkDHmnMLiiaRcBLm8+mo79R5LzCOZFiMrjcaX7tj0TlOgASRvqrGGbTEpdGicAP8AcFmzqZcOWv7rjjOA+J8BuweJ7hf2TtWgRUpuGgzNPcRI9Qma4secWPLqmxNNMqntakgcyx6pYUgDmd8rJI79ytsOzKOm3QD8nxWFNrqjpNqY0bu48z0WzCMcEKlV/wAV0tYPkbz6lVFL4nxb4fZYMzvJo7z7BZ4ai939R9RzQRp8tug279VzTUPKsvqblFtbnhdCwhZ0nt+UOBIHOStF2TOQIQhACEIQAhCEALipTDhDgCORXZU1vGqZc5omWmDZRtLk0ot8Gx4cyZbLT0+yUb8Sk4y4OE8oN+m69dx+hMF8GY5Lt+KpVAWybjURPgVLT4NuM1/sjytR+I7O10Oy5Y2j2K6oUHA5jrEP/wDbr3hc0cKWgEv05j3T3xIHNEjLk+BevgwafwxpstqFOKYaNhHlZI1cVBgd47puPoua9UuYQJNogax3nRLQpvA7WogMgHKIu7eFPbXDpZSa7s/q0mNhOq2P9WAAY6wAOmskrSr8KiPk8tPHZSWV6FWMdRNrnEjMS0btOYepsmqVBzHFwAcDy1Hs5YP49SAEGB4H0BW7a7nCWfSPusQcXhO6NSUlyqNsRg2VAY7JMXFjbmFthqbg2HGSN17hnOI7QE9DPsu3ldFFXZybfBjiJIN4gggi3gujVl2WNpJ9kliKxuFm3EEAmQLi57h+eKm5JloqVXiNJ6BeU8xHagdBeB381hSqEAQy2wkA999VtWZI37mmPVaII1ab5/pMaD/e/buC0bgXEf1HyeYEeXJaiq5ogU3HvcD6ysqmPeLfDI6mSPQLn5eX70by1SN8LgmsuJnmSmUph6lR0EhmU8s0+oTa3BJLymHd5BCELRAQhCAEIQgPHiRCiv4SWOBpta7Me0XeytrkOnRRpM1GbjwRKtClTqDMwOe7+1oP1VKg87U4HWAk+JcYZSdEZnxoPfl4qbhuK1KxzF2WntGp7ljck6O/hzlHc1ju/Yr43EQJIJjZot9149wgCACbga+JSOF4pnswW0jc9/JaYNxc973iCIGU9NPBXdfBh6bjd9Aa6DJEx72XWFGa8RyWtVggE9J8T+eSbwdMAHw+gUUc2ZbwLtYGOkMAcd+ayxQe4duCOUa+KYr1xBB0Go3HUcwp3EK72kQM7YBBF463tCzqNJFgpNk9+CzOBazKfP0hPU8LiMstIH+cAeGVeU8c48iOlz5aH0W1LHjLmBLhvAMg8izU+ErnppVyd5Sn29zXhLKxu/L3tmD5+0p3FtGpF+a8wdUuudI5QfHde4jBB4IJNzz25W2XdJpdzzN3K+Cc5173C9rQTYJjGANhoF3SB4CZXIo5ZPL8+64y0rldls3wxiJlOVQYsYPh7pKnWbIY7RwtP0XVCjUpugOz0zs49pncf1DvXZS7GaBlYyWuc6duzHqLFJ4ltQHs4kt6Oa33AVKoc2jiHdPsUj8WrdrmMqgdwP8A1O6zNYzfyv2Nweb/AB7neFfXb8xbVbzbDfdUWOkAxHQqdw+rRDiGj4bjq029NPJU00mmrTv+/wDv1M6nPHsCEIXUwCEIQAhCEBniKga0uOgvz9FPZXfVAMOYDoNyOvJUyJSzsQW1A0tsRZ3spRpcC9bg9NzSCLu1It/KQ/2DcPSgXdeB+aJviLqjXh2bs8lHxzy8OcTJm45R+kLLirtI76e6SpvAvwYxVzDxgaq9UxeUZiN/Mm3ovn6VQBwAuXEaJnitf+o1hIAaRPXr9Vprsj0aum9TUXw+w/8A6nflpNgxcGeqocOccpc6xhtvDX19FH/1GPiMEXAM98bKxhxct/8AQfZT+R5pV4Ue9v2MsbgjUc17TFjI58gpGEhozPzZMzh8OeW8J3C8SDM4cfl7QHfYjzB/7KjhWU3AkAdu885XOUN43SgqawRqnCqgIdSgsN8gMD/kfZUaPDwBmzS/UEbdANh3pHD1X0ajqLXSTcTo0Hf9k7Sr5jlZcbndxWYKKdl1HOqv5nlLHv8AiNpubM3zDpsRsmDjM1TINAYn6/ZcUZY11V/zu0A2A0H3XXDqIbDd2iXHeXX1W9ztL9/eTnKjSi0Pe9xHyuyt8Bf1JXtRp+ILdktcD32j3Rh6oLw0cnO8ypL+MDO+nBlr5nxEjyK1FYf1M9SwcNTaGyJy6EqdiqtUV2EOimf5T9WoCHMJg7HvuPUHyU2piLNkXB9RqFqLjF8GXFtFDG4bMMzTlcPI/nNfN4+pX+O1s2dAzDVp8ProqtHi7RULBcD06JR5Ic6tNgSY6Cwg87ytRWXa6cBu1RWLXNtVaKgGjwLjvCoU3giQZHRSsHx6k6A4wTpO/wC/ReU+PUQ4t+U5oiI1Oqzp6Uul+5JTXUsIQChUAhCEAIQl8c1xYQzVAjt+IaNXBe1gC0zpzXx/wKjXTUae/Xx6K9h3/EZlJ1Gv5oq0d9TSUKp2YVcaKh+GDLtunMqJh3F1R1OL3F/JaVsI/D1M09xj0TWBxGfNXc2MrgAsvDPUorTi3DKa59RLhGGAOd0yw3mw1tH5uln1BUrybAm9+Su8XpMa2TvBHXn36qTTotbmMGRbSFqLo66etubm+XgZ4jiWljGs7z3SmqPEYqsnTKAfRK4fAueyQNWwBtNvuVRxXDR8Bp/UGm/gVyrNr0OEnppKPx/sg44ONcnRuYgGLGf3X0PCasMybsPZ6g7ecjyXAxdA02NdEkAx1/lTsS5wrAOloNwfqrx8Cyk9WKg1VL7DHGqYa0fD+YnM5xPaJO0+3ROcEdEl2p16bjw/dNHBFwa0wWzJO+m3eveLUJaGsgOdDfDU+V151pOOo9TpWEefxN0VB/UXFY1XyPlJgdQNT4mybr9nMGmXOk+kALTCsDYY35WADx/j6qbTr58Qb2kx/wAR94Xbjnkxy3XCNMHasOWRrQe6fsEvjKTBVA/ucST1IH2SHE8eW1GhhAIBie6PdS28cz4gB4gAiO+BvySEJPTcoZp+6v7huKklLqvyfU8RJHa3AAcPG3hcjxUXiGJAqFsk54dTgW0vfmVV4o74lGxglpHlH8qRQouNEAiH0X798jwIMeK3HY7UuH/XqYe5JOPKGeGul8lvZcA1xjQzr46eSbNIsz0tRo2dbk/da8MqtLgG3Y+XNPX9Q809jKQLmi2aSR+eS56alSt5jz8v2zU2s1wybicA1jZDASIyg7vMX9BPip9LDUzUaypcmdjc7mR4r6jEsnw+vP8AOaWw9FrXSQC7n/byC9cdSkcHCygxsABdLH/cDNC7FQEwCJXI2doQhACTxHEWsflIPeE094Ak6BK08XSNwQhpL0M+IYpnwyc3lEqdSd8NodTOef0nX91sa7ahIySJsYBlN0cGw7EHxCHS1FUzzEOpVWduw5GxBU7BcOfTqQL0rmOpsFUr8Na/5ttFtSpZRBMjnuhFqVGl9CTj+HmoBTPyg2Oh7P3uk+JjJSqEneAItpCuVK0COWh59VA4/SdUYWsuZJWJypOuTroS3TjGTxZQw+FLqbGg5couRz6c11xKq4UwwCTofG3uvOHueAxjSScuhAgQNzEyvOIcPrVQZc0f4jl3rfQyq35eLPmMFQs4ON2m3Lz+yv4On8dkOJlu0W80/wAO4Q1hLndo8yqGdreidKOuv/k73gW4Oyo1mWpcgkA9Nk0aPbzE6CAOXM/RYVeIMbz8itcJiRUbmCm3FHllb81HWHpZRBuSSSepU6vgxTLnADLlt0OpP0VZY4hoc0tIMHXZZlHGPkRSo+bpYJjqry8CzD593gpuO/02/wD8jC2HFliSToF9LieFU3z2nCTJgi+tu660xGDIpnK4mItY6EKaSnpafPfHQTam+OxP4PRJpmm8Q5riPMaeqdoUmQBUEPe3tA75bT9E1haZD6kixymdtFzjcE17g/8AUBATTiuX6ht8I5w9BtKYgU/mEx2TvrzS/FHTDv8A4zmsbnlB7pWlR/Zym+y5p5Yyx4LrF07MtGtLiLKlmfNtIt3zolcTn0YJO5Py/uqeHa1oygAdFsRyCWrwTNEqlRqOaMwyneNPMrqhggwQ0k9JJH7JqvRef1R3W+6TwGFNJ7nF8h3Mkwr0eQUGVHWGU963WP8AuW81qCslPHtBEG6RGEeJgta3YBv1JW+KxbWWLoJ0SrMRzc5w8GhDSTog1sZWa+C5wEnYbcpW1PFue4TntuDH01VDG1aLrOIG8C5K1oVWiIa1n+UZj/xGnmrZ6ZaicU9uTwUnmHB72RqLunu1+i2+M6NyBzEE+Eey6bii4kNmBqf32WQrl7iyC3LrO/5zUOGWLF+Y8kVacWB8lpUcCXdOWk8llSdN+Rju6rzuEt1gYpPc1to7wBP7rcNDm2quJO8j6bLNmV0tIv8Am6Rdw5olwcTfa5A5QvQipJ8iuLwtYGRVcOuaEo/EYhnzPJmNV9Q2pSe2AQPqpuPwYOhafqPEfZaTPRp6/wDGaVfAdwDn5QKjcwP6hB8xqn6VNrbAQobuLwwsgtIFjIsVQwmNLqZeblvL/EFSnVnmnF9UNYvFNptzOmOgJJ7gFF4xic5Y1zagaTMaT3xoFRwWJzZ3OIgO7PQZQY9UphuIh9R5AkC3PQ8/PzW44zRyas5osOzQB+bphtVoAl+ukE+kar3EO+IxzAIBESNtlhhqVKlAHaIET+6mGODmhiKrnOa0nKDE6DzMyt67SxhddxF7E/hXuGfmJMTybo0fc9Snqs5TAk+SjasIk4WrmDXO3WjwA6WrPAguaSW5bm1ufRMfBIOnRSWGyrg9osM5pjrZY43FVWgnUc2R+D1T9J40IhY4lgBkeSJ0GicylVqjNTxLmgiR8p+ot4rnCHE0yTWqBzf8R9QFWpOa60Qdv5Wdak4X1C34mKpV8r+pnZmzilVD9MvgYKew9WbRBCQZw6g45ssOIgkEj6JvAYT4Yy5i4TbNqOk7rLUehc9SVx2kcwdb8+qXwcmMxuOdoV+rg2ucHG5GnRYu4WwuBiANh7qHoWotu1kTGvJe1rd94+idpcDkhznGd95VLEvY2OyC7YbqbX4pBLZvufYIVTk1UShUcGQG32A2HUrPHYlrG2u42HMqY/GFouPD83XOAo/GcXEkFsR9dEItPG58G3EWimGwLuIzEaW3K0p4QfDccxOYnS3lyWXFMaMwHIfn0WJx8sLW6yYj0Q0oycUP0sO17QWHLlEEaz3rMNYSQ0kP7zDljhHBjRUB1+afcJfjNPSow2OhnQoSMbltsyxzR+oOHOBB8QfqF5jGOZD6ZJa4RO89ZTOHxTarPhVyJ2dpC9wmHyOLXvBaYgyI6FaR1ctqp9OnRkprjVZcCRIJFr/uqnAHOLXsNxl9dFvisI2m10XzdoAay0i48E8aYZSc+mACRPitSafBzlrXHbQji+EuqNDQcrQZJ3MACAEzg6TaFEwBN45na/iqDyclheEhi8O7L1NgFne2tr4PMkrsjtDy5rWumQSQJgEnVx9lo5gztph2Z038B6NTzXwC1t3uOWdATG3cp1HCfAc4Al2b5nnboPVdk0/3kxJZK9E9rK3xI08Exjy7LkYQHHc3gb28vNLYKsxskSQN49PNFWocwGp3/O/6LhwzbXQ6woDXikDOVon1uU1jWy10agSO8fwkaADHW+Z13E63Ij0EJmvUv3ghHyRGNHEfEaDs4T3Eag/nNb/CBZY3UbguGfTBcflLyQ2ZgHb1PiAqbXQY5/kq6iSlSJFtrJiwwSPNvPuTmHvo7oQb35EbJRrQ4mTDpsep2PQrXCEGS5pDhLXTr57jcFSi2aVWX0h316jmnKLjoR47H7Lh1AObBM8nb9/esOHNqtzNqEOAPZdzHXqpWAPKfxXiQpCIlx0CoKH/AKheGwQO0TruojrpRUppMWrYgsaXEy8i55dAkaODe4fELrBMcKw7qr7jsC/evocTgw6mWCwKvB6HPwvL16v07HzXD3BznOdcN9Sq1XLSpWEF9u8lFPgrQAyTOpI/O9JcZqzVp023ykHvTkOtSfl49kecepANZBi3mpNSp8N4I5tKqcQp/EqNGwnzhQsaJJGkEBaier/FipJRb+J9OabHmDoeXgRdJcSeGg0csjUTaNrTqs3Zm02VJtAHiPqveIjOGVATmOsGw8PLyUXJ54QqSzj3Rhh+EueJaR3HUdytYfhYy7n+5p58xyP1WnDXgGDBnePt5p3Ftc0h7RNwHDmOfeEcmctXWnN02SK2ak4Nd22asO46ddVXwj5ZDgG3jW3TVFMZh22Zb2uCFhig0WOkgxyIM2Us4ylY+x4vG1j4JPEVCensPuujXHPX8+kLQFrQXn82AHWVDAjQwua5aWj9Mm8b2/TPmVjVaScrQA0X6eQ1VOtVyNk3cdvbwU6rWLWz+px1PMz9NfBay2XcckPOW3ZaZvAk7dkbDW/ILjDkuLnczA8FniX9mDVg6ADr3DZb4GkW0mA6ga7XutNeWzL5OMY6Hzzyjyk+6cq6ef1U/iLQHUwSLyfCCnvHfVSSwmE8swwNXM1zeRc0d47Q912HyWnz6cj9R4hJQ9rzlFhDu+HEEeIJTrhliGk5TfuJ28CPJWSVkTOatIyCBI/UDyKrUiHNB6L1zRrtolKL8hg7nRYbNGubIY/SfRNArOtTzD6FdUWwAFAdpbGYNtQQ4JlCFToxwuHaxuVostXugSV6lOJUXPZlaYkhBy8ntF5yl+5uPZRcC7NVq1HCIHkvoqbIAHJTONtDaRAsT6qo6ab5j3IlDFS8DqfUj91U4bhmPnM0KHSqgAEC+3n9lZ/07SdJcdPr1VZ6daFJtYHf9qTTAYQ0Xnsg/U2UkYdhBa7EwQbDsAW6ASrdJgcHtIBAcdfPRR8Nwo/FI0bzaAPDmrFrqeeD5yIV35SW5nGOVtN19Hwvt0wXAjxInyK8dgqMFup75Kdo5Q2BoPRRsamopJJLJi9zpIgEbRJPip+IqEkNI38vNPOqZ4yiWnc6RzhK18Pey5TTawc0ZvblI3TdNmeJ2uL787JSm2XZTt9pTTMNLrOIjbl+3RTRjJLJWT21XPruklobZpM3O/MLzHUHksM5gwkjK5u4i4KvwApOPLQ4lzIO0b9AeZ0XoUs4ML1MGYt4kZHjUXb53TDcRViHMsd9IW7KjhlFiRcza/f4rzEYsGAQWncHTzWW+xv5CeP4cHPDh+iPGU9a3efQx7rktcPik6EsDfAN95XFSpp31J7w5se6rbaSOS5NcTTAII5XXtQ/K7nr+fmi2fTLgCDsly3sluuUg/nqsGh5hlqVf2pb+psT1GoPiFrhWEa6H6/xHktTSGbNvEd4/PqgOMJOW62QhACEIQAhCEAJDi+E+I2E+hCxbTtHz9LgvZbOsyfsr1NgAgLpCGpzlLkmkmk6oQ1zy4ggD3OyVr0K7/ndlk2ps173O+yqYlz7NYNf1HQeG5WPy9hvaqHVx26n2CqdFUhKhw8tgEwP7G/M49XbD8lO4pr4DQIn5j+lrdwOZWlCBYGTu47/ALLZ5G+gurZlybZnmDA1o1NgF69oH54/VcClNXPOjYA5TqvMbTcSI0EergT6N9VCGFTBxVDgfm1HcIt5Jt2GGbOLOAjpzul6vbdTIN8pI67e61wuLD2Ndzse8W+oTJXYwHTZIPaWkiZYdjcz0PstG1RnyTE9ph+oXOPYSDAkjVu56jqgWCfWrj9Vwefsea7oloOWSbCCTYSeui7wlNj7PvOh0zd/J3VPYTAtYI11uReORVdFbrBjxtxFE5RJzM/+wWeGoODTN/6jyO4klUXURlyxbkuw1N3lo51mzPDDshcU6ZDzy/hMAIWSghCEAIQhACEIQAhCEAIQhACEIQHjwYMWKnVaRaC1oJ/udu4nadhzOwVJLcQqENhvzOsOfgqioxwguWi8fMdp5DoNFhiMVLxTbeLujny/OSZePg0jFzHqbKJgBkz1HGToOp5/nNVVlm1G8lnhhO+up8dPSU018iev0t7KbgapFJ7zqb+w9BPincDamyeV/UqUZlyYcPYDTpvvIaR5/wAJLCdmnWE2a8uHSb/WU9Q7FGdYk+Gb7Kbwgy6rTPIj/qYWrdM2ld+n5GKlSQ07kZ2d+46805PxWB7DDxp7tPQ/ZTeFkOYGk/8AjdY9Dp7qnw4AZm6OBv16+KjwSSrHYVtBdEAntDdjtLj+0x7qs0WCXxFEznaJOjhs4fdMrJlsEIQhkEIQgBCEIAQhCAEIQgBCEIAQhCAEIQgBclgkGLjTxXSEAliafxH5TOVok9SdPJKVMH8QkCzWkNG2nzFWFy5kgjn7oaUqIuJfFFu2Z1u5un0CqgQwdG/QLPEYPM1jBoCJ7gExVHZPcVbDaEMLL8P1LXD6pDCNyV3E6ioJ7qjR/wDoKpwhhFJgNtfdcPw4NYzo9oPiwiFpOrRt4ckI08MW13sFg4GPG/oVTwIDgHn5wMrvA7ratQDi07tMj7LtlMCSBqZKzZmUrOkIQoYBCEIAQhCAEIQgBCEIAQhCAEIQgBCEIAQhCAEIQgBCEIAQhCAFw4XHj7IQgO0IQgBCEIAQhCAEIQgBCEIAQh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20554" y="4725144"/>
            <a:ext cx="864393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Любите,</a:t>
            </a:r>
            <a:r>
              <a:rPr kumimoji="0" lang="ru-RU" altLang="ru-RU" sz="4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сохраняйте, оберегайте, защищайте «богатства» нашего Кондинского района</a:t>
            </a:r>
            <a:r>
              <a:rPr kumimoji="0" lang="ru-RU" alt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</p:txBody>
      </p:sp>
      <p:pic>
        <p:nvPicPr>
          <p:cNvPr id="1025" name="Picture 1" descr="C:\Documents and Settings\Admin\Рабочий стол\скачанные файлы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980728"/>
            <a:ext cx="3799324" cy="3476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AG0042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944">
            <a:off x="7076365" y="431055"/>
            <a:ext cx="1775476" cy="141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-36512" y="500042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Район, в котором мы проживаем,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называется – Кондинский.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P\Desktop\проекты\картинки\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2400" y="2132856"/>
            <a:ext cx="5760640" cy="4320480"/>
          </a:xfrm>
          <a:prstGeom prst="rect">
            <a:avLst/>
          </a:prstGeom>
          <a:noFill/>
        </p:spPr>
      </p:pic>
      <p:pic>
        <p:nvPicPr>
          <p:cNvPr id="3075" name="Picture 3" descr="C:\Users\HP\Desktop\проекты\картинки\ger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2400" y="4935871"/>
            <a:ext cx="1326857" cy="1515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AG0042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944">
            <a:off x="7453230" y="-21378"/>
            <a:ext cx="1576990" cy="12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-36512" y="71414"/>
            <a:ext cx="78946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Кондинский район  - очень богатый район.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нём много растений, деревьев, животных, насекомых, птиц, рыб.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Есть и такие, которые занесены в Красную книгу России и Красную книгу ХМАО-Югры.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P\Desktop\проекты\картинки\urok_dikie_jivot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7372">
            <a:off x="349351" y="2601487"/>
            <a:ext cx="2944242" cy="1967136"/>
          </a:xfrm>
          <a:prstGeom prst="rect">
            <a:avLst/>
          </a:prstGeom>
          <a:noFill/>
        </p:spPr>
      </p:pic>
      <p:pic>
        <p:nvPicPr>
          <p:cNvPr id="4099" name="Picture 3" descr="C:\Users\HP\Desktop\проекты\картинки\lechebnye-trav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7414" y="4606368"/>
            <a:ext cx="2927565" cy="2132856"/>
          </a:xfrm>
          <a:prstGeom prst="rect">
            <a:avLst/>
          </a:prstGeom>
          <a:noFill/>
        </p:spPr>
      </p:pic>
      <p:pic>
        <p:nvPicPr>
          <p:cNvPr id="4100" name="Picture 4" descr="C:\Users\HP\Desktop\проекты\картинки\ptic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86141">
            <a:off x="5853328" y="2578980"/>
            <a:ext cx="2972241" cy="1971644"/>
          </a:xfrm>
          <a:prstGeom prst="rect">
            <a:avLst/>
          </a:prstGeom>
          <a:noFill/>
        </p:spPr>
      </p:pic>
      <p:pic>
        <p:nvPicPr>
          <p:cNvPr id="4101" name="Picture 5" descr="C:\Users\HP\Desktop\проекты\картинки\depositphotos_24371381-stock-photo-set-of-insec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1358" y="4581128"/>
            <a:ext cx="2791197" cy="218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488" y="2285992"/>
            <a:ext cx="3370696" cy="43833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КРАСНАЯ КНИГА</a:t>
            </a:r>
          </a:p>
          <a:p>
            <a:pPr algn="ctr"/>
            <a:r>
              <a:rPr lang="ru-RU" sz="2800" b="1" dirty="0" smtClean="0"/>
              <a:t>КОНДИНСКОГО</a:t>
            </a:r>
          </a:p>
          <a:p>
            <a:pPr algn="ctr"/>
            <a:r>
              <a:rPr lang="ru-RU" sz="2800" b="1" dirty="0" smtClean="0"/>
              <a:t>РАЙОНА</a:t>
            </a:r>
            <a:endParaRPr lang="ru-RU" sz="2800" b="1" dirty="0"/>
          </a:p>
        </p:txBody>
      </p:sp>
      <p:pic>
        <p:nvPicPr>
          <p:cNvPr id="2053" name="Picture 6" descr="AG0042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944">
            <a:off x="7240423" y="-43931"/>
            <a:ext cx="1775476" cy="141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-36512" y="332656"/>
            <a:ext cx="7429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Представляем вашему вниманию редкие виды животных, растений, деревьев, рыб, птиц, которые встречаются и обитают в нашем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Кондинском районе. </a:t>
            </a:r>
          </a:p>
        </p:txBody>
      </p:sp>
      <p:pic>
        <p:nvPicPr>
          <p:cNvPr id="3075" name="Picture 3" descr="C:\Users\HP\Desktop\проекты\картинки\ge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357430"/>
            <a:ext cx="928703" cy="1060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AG0042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944">
            <a:off x="7240423" y="-43931"/>
            <a:ext cx="1775476" cy="141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57158" y="214290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Животные Красной книги, </a:t>
            </a:r>
          </a:p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обитающие в </a:t>
            </a:r>
          </a:p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Кондинском районе.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961456"/>
            <a:ext cx="3286148" cy="46108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КРАСНАЯ КНИГА</a:t>
            </a:r>
          </a:p>
          <a:p>
            <a:pPr algn="ctr"/>
            <a:r>
              <a:rPr lang="ru-RU" sz="2800" b="1" dirty="0" smtClean="0"/>
              <a:t>КОНДИНСКОГО</a:t>
            </a:r>
          </a:p>
          <a:p>
            <a:pPr algn="ctr"/>
            <a:r>
              <a:rPr lang="ru-RU" sz="2800" b="1" dirty="0" smtClean="0"/>
              <a:t>РАЙОНА</a:t>
            </a:r>
            <a:endParaRPr lang="ru-RU" sz="2800" b="1" dirty="0"/>
          </a:p>
        </p:txBody>
      </p:sp>
      <p:pic>
        <p:nvPicPr>
          <p:cNvPr id="11" name="Picture 3" descr="C:\Users\HP\Desktop\проекты\картинки\ge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071678"/>
            <a:ext cx="1071579" cy="1224136"/>
          </a:xfrm>
          <a:prstGeom prst="rect">
            <a:avLst/>
          </a:prstGeom>
          <a:noFill/>
        </p:spPr>
      </p:pic>
      <p:pic>
        <p:nvPicPr>
          <p:cNvPr id="8" name="Picture 2" descr="C:\Users\HP\Desktop\проекты\картинки\urok_dikie_jivot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428868"/>
            <a:ext cx="4704583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AG0042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944">
            <a:off x="7240423" y="-43931"/>
            <a:ext cx="1775476" cy="141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051724" y="-27384"/>
            <a:ext cx="4971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Западно-сибирский бобр.</a:t>
            </a:r>
          </a:p>
        </p:txBody>
      </p:sp>
      <p:pic>
        <p:nvPicPr>
          <p:cNvPr id="29698" name="Picture 2" descr="C:\Documents and Settings\Admin\Рабочий стол\Красная\скачанные файлы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48680"/>
            <a:ext cx="3878125" cy="16339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2844" y="2060848"/>
            <a:ext cx="90726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Занесён в Красную книгу России и Красную книгу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ХМАО-Югры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Род грызунов.. Длина тела бобров 80-100 см., хвоста 30-35 см., масса до 30 кг. Череп мощный, лицевой отдел укорочен. Бобры могут оставаться под водой 10-15 минут, проплывая за это время до 750 метров. При возникновении опасности зверёк обычно ныряет и больше не показывается на поверхности воды, укрываясь в одном из убежищ. Перед нырянием он часто с силой бьет по воде хвостом, что является важным сигналом об опасности других бобров в пределах слышимости.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AG0042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944">
            <a:off x="7240423" y="-43931"/>
            <a:ext cx="1775476" cy="141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871505" y="71414"/>
            <a:ext cx="3129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Бурый медведь.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691466"/>
            <a:ext cx="90726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Занесён в Красную книгу России и Красную книгу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ХМАО-Югры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Крупный наземный хищник. Длина тела до 2 метров, средняя масса до 150 кг. Тело массивное, слегка вытянутое, на коротких, но толстых пятипалых стопоходящих ногах. Голова широкая с короткой мордой. Уши небольшие. Окраска меха от буровато-палевой до темно-бурой. На груди иногда бывает небольшое беловатое пятно. Медведь бегает исключительно быстро со скоростью свыше 55 км/ч. </a:t>
            </a:r>
            <a:endParaRPr lang="ru-RU" sz="2800" dirty="0"/>
          </a:p>
        </p:txBody>
      </p:sp>
      <p:pic>
        <p:nvPicPr>
          <p:cNvPr id="30722" name="Picture 2" descr="C:\Documents and Settings\Admin\Рабочий стол\Красная\скачанные файлы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2918"/>
            <a:ext cx="2409825" cy="189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AG0042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944">
            <a:off x="7240423" y="-43931"/>
            <a:ext cx="1775476" cy="141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28596" y="188640"/>
            <a:ext cx="69477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Растения и деревья Красной книги, </a:t>
            </a:r>
          </a:p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встречающиеся в </a:t>
            </a:r>
          </a:p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Кондинском районе.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890042"/>
            <a:ext cx="3528392" cy="48965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КРАСНАЯ КНИГА</a:t>
            </a:r>
          </a:p>
          <a:p>
            <a:pPr algn="ctr"/>
            <a:r>
              <a:rPr lang="ru-RU" sz="2800" b="1" dirty="0" smtClean="0"/>
              <a:t>КОНДИНСКОГО</a:t>
            </a:r>
          </a:p>
          <a:p>
            <a:pPr algn="ctr"/>
            <a:r>
              <a:rPr lang="ru-RU" sz="2800" b="1" dirty="0" smtClean="0"/>
              <a:t>РАЙОНА</a:t>
            </a:r>
            <a:endParaRPr lang="ru-RU" sz="2800" b="1" dirty="0"/>
          </a:p>
        </p:txBody>
      </p:sp>
      <p:pic>
        <p:nvPicPr>
          <p:cNvPr id="11" name="Picture 3" descr="C:\Users\HP\Desktop\проекты\картинки\ge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90550"/>
            <a:ext cx="1071579" cy="1224136"/>
          </a:xfrm>
          <a:prstGeom prst="rect">
            <a:avLst/>
          </a:prstGeom>
          <a:noFill/>
        </p:spPr>
      </p:pic>
      <p:pic>
        <p:nvPicPr>
          <p:cNvPr id="8" name="Picture 3" descr="C:\Users\HP\Desktop\проекты\картинки\lechebnye-trav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143116"/>
            <a:ext cx="4643470" cy="338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352</TotalTime>
  <Words>961</Words>
  <Application>Microsoft Office PowerPoint</Application>
  <PresentationFormat>Экран (4:3)</PresentationFormat>
  <Paragraphs>79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чего мы ходим в библиотеку?</dc:title>
  <cp:lastModifiedBy>11</cp:lastModifiedBy>
  <cp:revision>106</cp:revision>
  <dcterms:modified xsi:type="dcterms:W3CDTF">2019-11-30T12:04:43Z</dcterms:modified>
</cp:coreProperties>
</file>