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1" r:id="rId4"/>
    <p:sldId id="264" r:id="rId5"/>
    <p:sldId id="262" r:id="rId6"/>
    <p:sldId id="266" r:id="rId7"/>
    <p:sldId id="263" r:id="rId8"/>
    <p:sldId id="265" r:id="rId9"/>
    <p:sldId id="259" r:id="rId10"/>
    <p:sldId id="267" r:id="rId11"/>
    <p:sldId id="260" r:id="rId12"/>
    <p:sldId id="271" r:id="rId13"/>
    <p:sldId id="269" r:id="rId14"/>
    <p:sldId id="273" r:id="rId15"/>
    <p:sldId id="275" r:id="rId16"/>
    <p:sldId id="277" r:id="rId17"/>
    <p:sldId id="281" r:id="rId18"/>
    <p:sldId id="282" r:id="rId19"/>
    <p:sldId id="278" r:id="rId20"/>
    <p:sldId id="279" r:id="rId21"/>
    <p:sldId id="276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81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1B67-F3F5-4108-ACD0-040B5F3E7974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5EFC6-1234-48E2-B0C3-F7D94DC94D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158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№1, №2,</a:t>
            </a:r>
            <a:r>
              <a:rPr lang="ru-RU" b="1" baseline="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 №3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 ПЕДАГОГИЧЕСКИЙ  ПРОЕКТ 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ПО ТЕМЕ: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 </a:t>
            </a:r>
            <a:endParaRPr lang="ru-RU" sz="1100" b="1" dirty="0" smtClean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«ИНТЕРАКТИВНЫЕ ФОРМЫ РАБОТЫ С РОДИТЕЛЯМИ В ОРГАНИЗАЦИИ КОРРЕКЦИОННОЙ РАБОТЫ С ЗАИКАЮЩИМИСЯ ДЕТЬМИ ДОШКОЛЬНОГО ВОЗРАСТА. РОДИТЕЛЬСКАЯ АКАДЕМИЯ «ЛОГОЗНАЙКИ».</a:t>
            </a:r>
            <a:endParaRPr lang="ru-RU" sz="1100" b="1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 </a:t>
            </a:r>
            <a:endParaRPr lang="ru-RU" sz="1100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Номинация: «Педагогический проект».</a:t>
            </a:r>
            <a:endParaRPr lang="ru-RU" sz="1100" b="1" dirty="0" smtClean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      Направление: «Дошкольное образование».</a:t>
            </a:r>
            <a:endParaRPr lang="ru-RU" sz="1100" b="1" dirty="0" smtClean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</a:rPr>
              <a:t>Разработали:</a:t>
            </a:r>
            <a:r>
              <a:rPr lang="ru-RU" b="1" i="1" dirty="0" smtClean="0">
                <a:solidFill>
                  <a:srgbClr val="7030A0"/>
                </a:solidFill>
                <a:latin typeface="Arial"/>
              </a:rPr>
              <a:t>      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</a:rPr>
              <a:t>учитель-логопед -  Бойко Елена Евгеньевна</a:t>
            </a:r>
            <a:endParaRPr lang="ru-RU" b="1" i="1" dirty="0" smtClean="0">
              <a:solidFill>
                <a:srgbClr val="7030A0"/>
              </a:solidFill>
              <a:latin typeface="Arial"/>
            </a:endParaRP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воспитатель -  Комлева Юлия Павловна </a:t>
            </a:r>
            <a:endParaRPr lang="ru-RU" sz="1100" dirty="0" smtClean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208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Каждый участник карнавала №2 представляет свой костюм. №3 Это тот момент, когда родители с гордостью и радостью могут наблюдать за успехами своего ребенка в творческих начинаниях, №4 а в случае затруднений прийти на помощь!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77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На каждом занятии в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проходят различные конкурсы, №2 которые оценивает жюри из родителей. №3 В оценке конкурсов на лучшую поделку участвуют и дети. №4 Ни один из детей не уходит с праздника без награды.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643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Очень радуются дети, когда родители тоже проявляют свои таланты, №2 участвуя в конкурсах и инсценировках. №3 Ничто так не объединяет, как совместные творческие дела! №4 Активных родителей на таких праздниках мы стараемся отметить грамотами и благодарностями.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6245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Каждому мероприятию в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№2 предшествует творческая подготовка. №3 Детям очень нравится делать подарки своими руками. №4 Они очень стараются, чтобы сделать приятное своим родным и близким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2467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Результатом кропотливой работы становятся №2 прекрасные  открытки, №3 поделки, №4 стенгазеты с добрыми пожеланиями членам своей семьи.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2638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Стало традицией устраивать в нашей Академии №2 творческую мастерскую. №3 Родители вместе с детьми создают поделку, №4 советуются о выборе материала для ее изготовления.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3855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№1, 2 Результат совместного  творчества детей и родителей №3 способствовал развитию эмоций ребенка, №4 вызвал чувство гордости за своих родителей.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683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В рамках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№2 в группе проводятся различные выставки, №3 конкурсы на лучшую совместную поделку. №4 Основная цель таких мероприятий - укрепление детско-родительских отношений.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4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Участие семей в конкурсах на №2 лучший рисунок, №3 поделку к Новому году, №4 поделку из природного материала, не только обогащает семейный досуг, но и объединяет детей и взрослых в общих делах.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2576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Организация взаимодействия с семьей - работа трудная, не имеющая готовых технологий и рецептов. Её успех определяется интуицией, инициативой и терпением педагога, его умением стать профессиональным помощником в семье.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детский</a:t>
            </a:r>
            <a:r>
              <a:rPr lang="ru-RU" b="1" baseline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два воспитательных феномена, каждый из которых по - своему дает ребенку социальный опыт, но только в сочетании друг с другом они создают оптимальные условия для вхождения маленького человека в большой мир.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/>
              <a:t>№3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проделанной работы, использовании различных форм и методов общения с родителями, повысилась психолого-педагогическая грамотность родителей; повысилась культура межличностного взаимодействия детей в группе.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/>
              <a:t>№4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останавливаемся на достигнутом, продолжаем искать новые пути сотрудничества с родителями. Ведь у нас одна цель - воспитывать будущих создателей жизни. Каков человек - таков мир, который он создает вокруг себя. 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173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№1</a:t>
            </a:r>
            <a:r>
              <a:rPr lang="ru-RU" sz="1200" b="1" u="sng" dirty="0" smtClean="0">
                <a:solidFill>
                  <a:srgbClr val="FFFF00"/>
                </a:solidFill>
                <a:latin typeface="Times New Roman"/>
                <a:ea typeface="Times New Roman"/>
              </a:rPr>
              <a:t>Цель проекта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 smtClean="0">
                <a:solidFill>
                  <a:srgbClr val="FFFF00"/>
                </a:solidFill>
                <a:latin typeface="Times New Roman"/>
              </a:rPr>
              <a:t>№2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Создат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ь единое пространство развития ребенка в семье и МБДОУ, </a:t>
            </a:r>
          </a:p>
          <a:p>
            <a:pPr algn="l"/>
            <a:r>
              <a:rPr lang="ru-RU" dirty="0" smtClean="0"/>
              <a:t>№3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повысить ответственность родителей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№4</a:t>
            </a:r>
            <a:r>
              <a:rPr lang="ru-RU" sz="1200" b="1" baseline="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за результативность коррекционно-образовательного, воспитательного процесса.</a:t>
            </a:r>
            <a:endParaRPr lang="ru-RU" sz="1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5745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414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№1 Методические задачи:</a:t>
            </a:r>
            <a:endParaRPr lang="ru-RU" sz="1200" u="sng" dirty="0" smtClean="0">
              <a:solidFill>
                <a:srgbClr val="7030A0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 Формирование семейных ценностей у дошкольников, сохранение и укрепление здоровья детей их психофизического развития через совместную деятельность с семьями воспитанников.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№3 Создание благоприятной социальной ситуации коррекции и развития для каждого ребенка в соответствии с его возрастными и индивидуальными особенностями и склонностями.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№4 Установить партнёрские отношения с семьёй каждого воспитанника.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№5 Содействие и сотрудничество детей и взрослых, их взаимодействие с людьми, культурой и окружающим миром.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№6 Создать атмосферу взаимопонимания, общности интересов, эмоциональной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взаимоподдержки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№7 Активизировать и обогащать воспитательные умения родителей.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901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 smtClean="0">
                <a:solidFill>
                  <a:srgbClr val="FFFF00"/>
                </a:solidFill>
                <a:latin typeface="Times New Roman"/>
                <a:ea typeface="Times New Roman"/>
              </a:rPr>
              <a:t>№1 Ведущая идея инновационного проекта:</a:t>
            </a:r>
            <a:endParaRPr lang="ru-RU" sz="1200" u="sng" dirty="0" smtClean="0">
              <a:solidFill>
                <a:srgbClr val="FFFF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№2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Повышение эффективности взаимодействия педагогического коллектива МБДОУ и родителей воспитанников, что определяется, характерной тенденцией современного периода в развитии отечественного образования - стремление образовательных учреждений к открытости, которая предполагает и участие общества в жизни ДОУ. (ФГОС ДО ч. III п. 3.1 п. п. 5, 6). </a:t>
            </a:r>
          </a:p>
          <a:p>
            <a:pPr algn="just">
              <a:spcAft>
                <a:spcPts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№3 Немаловажную роль в процессе становления открытости играют родители, которые являются основными социальными заказчиками ДОУ. И взаимодействие педагогов с ними просто невозможно без учета интересов и запросов семьи.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319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269875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№1    №2 "От того, как прошло детство, кто вёл   ребенка за руку в детские годы, что вошло в его разум и сердце из окружающего мира - от этого в решающей степени зависит, каким человеком станет сегодняшний малыш".  </a:t>
            </a:r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lang="ru-RU" sz="1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lang="ru-RU" sz="1200" b="1" i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</a:t>
            </a:r>
            <a:endParaRPr lang="ru-RU" sz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595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День Матери – долгожданный праздник для детей. №2 Они очень стараются. №3 Каждый  готовит подарок для мамы, №4 чтобы потом вручить его с радостью на самом празднике!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732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Мы – педагоги – №2, 3 украшаем группу к празднику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№4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приглашение в нашу Академию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Разучиваем стихи, песни.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3721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празднике №2к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аждый ребенок рассказывает про свою маму все самое интересное, представляет рисунок на тему «Вместе с мамой». №3 Очень весело проходит игра-диалог «Мамы и детки»</a:t>
            </a:r>
            <a:r>
              <a:rPr lang="ru-RU" b="1" baseline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 игры и конкурсы.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№4 И конечно же нет ничего лучше, чем танец с любимой мамочкой!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9240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Ежегодно мы приглашаем родителей в нашу Академию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новогодний карнавал.  №2 Дети с удовольствием учат своих родителей танцевать и петь, №3 все приходят в карнавальных костюмах.  №4 Дети и родители с удовольствием участвуют в конкурсах и инсценировках.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5EFC6-1234-48E2-B0C3-F7D94DC94D6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776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19" y="476672"/>
            <a:ext cx="87253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sz="1600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   ПЕДАГОГИЧЕСКИЙ 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ПРОЕКТ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ПО ТЕМЕ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: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 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</a:rPr>
              <a:t>ИНТЕРАКТИВНЫЕ ФОРМЫ РАБОТЫ С РОДИТЕЛЯМИ В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ОРГАНИЗАЦИИ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</a:rPr>
              <a:t>КОРРЕКЦИОННОЙ РАБОТЫ С ЗАИКАЮЩИМИСЯ ДЕТЬМИ ДОШКОЛЬНОГО ВОЗРАСТА. РОДИТЕЛЬСКАЯ АКАДЕМИЯ «ЛОГОЗНАЙКИ».</a:t>
            </a:r>
            <a:endParaRPr lang="ru-RU" sz="1600" b="1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sz="1600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Номинация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: «Педагогический проект».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      Направление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: «Дошкольное образование».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</a:rPr>
              <a:t>Разработали:</a:t>
            </a:r>
            <a:r>
              <a:rPr lang="ru-RU" b="1" i="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Arial"/>
              </a:rPr>
              <a:t>     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</a:rPr>
              <a:t>учитель-логопед </a:t>
            </a:r>
            <a:r>
              <a:rPr lang="ru-RU" b="1" i="1" dirty="0">
                <a:solidFill>
                  <a:srgbClr val="7030A0"/>
                </a:solidFill>
                <a:latin typeface="Times New Roman"/>
              </a:rPr>
              <a:t>-  Бойко Елена Евгеньевна</a:t>
            </a:r>
            <a:endParaRPr lang="ru-RU" b="1" i="1" dirty="0">
              <a:solidFill>
                <a:srgbClr val="7030A0"/>
              </a:solidFill>
              <a:latin typeface="Arial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7030A0"/>
                </a:solidFill>
                <a:latin typeface="Times New Roman"/>
                <a:ea typeface="Times New Roman"/>
              </a:rPr>
              <a:t>воспитатель -  Комлева Юлия Павловна</a:t>
            </a:r>
            <a:endParaRPr lang="ru-RU" sz="1600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5122" name="Picture 2" descr="F:\для презентации\IMG_4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00" y="4382917"/>
            <a:ext cx="3287755" cy="2232945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perspectiveFront">
              <a:rot lat="0" lon="0" rev="21299999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ля презентации\IMG_4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22454"/>
            <a:ext cx="3312368" cy="235386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-конечная звезда 2"/>
          <p:cNvSpPr/>
          <p:nvPr/>
        </p:nvSpPr>
        <p:spPr>
          <a:xfrm>
            <a:off x="1604210" y="433772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6847655" y="476672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8170436" y="3925717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160420" y="4129826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но 1 3"/>
          <p:cNvSpPr/>
          <p:nvPr/>
        </p:nvSpPr>
        <p:spPr>
          <a:xfrm>
            <a:off x="4242488" y="0"/>
            <a:ext cx="743381" cy="72313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ятно 1 14"/>
          <p:cNvSpPr/>
          <p:nvPr/>
        </p:nvSpPr>
        <p:spPr>
          <a:xfrm>
            <a:off x="4394887" y="4653136"/>
            <a:ext cx="743381" cy="72313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ятно 1 15"/>
          <p:cNvSpPr/>
          <p:nvPr/>
        </p:nvSpPr>
        <p:spPr>
          <a:xfrm>
            <a:off x="7427055" y="2564904"/>
            <a:ext cx="743381" cy="72313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но 1 16"/>
          <p:cNvSpPr/>
          <p:nvPr/>
        </p:nvSpPr>
        <p:spPr>
          <a:xfrm>
            <a:off x="1108976" y="2565522"/>
            <a:ext cx="743381" cy="72313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96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F:\для презентации\IMG_4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1528" cy="312850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506306" y="3735030"/>
            <a:ext cx="4458181" cy="29343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карнавала представляет свой костюм. Это тот момент, когда родители с гордостью и радостью могут наблюдать за успехами своего ребенка в творческих начинаниях, а в случае затруднений тут же прийти на помощь!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F:\для презентации\IMG_18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18" y="204711"/>
            <a:ext cx="4128670" cy="309636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для презентации\IMG_44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37007"/>
            <a:ext cx="4176660" cy="313235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0" name="Picture 4" descr="F:\для презентации\IMG_1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3" y="404662"/>
            <a:ext cx="4176465" cy="285539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для презентации\IMG_4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33" y="3636184"/>
            <a:ext cx="4281133" cy="295678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для презентации\IMG_44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6184"/>
            <a:ext cx="4176463" cy="295678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572001" y="260648"/>
            <a:ext cx="4572000" cy="31683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каждом занятии в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проходят различные конкурсы, которые оценивает жюри из родителей. В оценке конкурсов на лучшую поделку участвуют и дети. Ни один из детей не уходит с праздника без награды.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1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" y="-1"/>
            <a:ext cx="4809918" cy="34290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радуются дети, когда родители тоже проявляют свои таланты, участвуя в конкурсах и инсценировках. Ничто так не объединяет, как совместные творческие дела! Активных родителей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таких праздниках мы стараемся отметить грамотами и благодарностями.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F:\для презентации\IMG_1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66" y="309087"/>
            <a:ext cx="4071444" cy="311991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для презентации\IMG_1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14" y="3638924"/>
            <a:ext cx="4201549" cy="312359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для презентации\IMG_19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8923"/>
            <a:ext cx="4320480" cy="312359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36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720490" y="127461"/>
            <a:ext cx="4322721" cy="3139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мероприятию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предшествует творческая подготовка. Детям очень нравится делать подарки своими руками. Они очень стараются, чтобы сделать приятное своим родным и близким. </a:t>
            </a:r>
            <a:endParaRPr lang="ru-RU" dirty="0"/>
          </a:p>
        </p:txBody>
      </p:sp>
      <p:pic>
        <p:nvPicPr>
          <p:cNvPr id="1026" name="Picture 2" descr="F:\для презентации\IMG_3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0" y="127460"/>
            <a:ext cx="4392488" cy="3139801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презентации\IMG_3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90" y="3429000"/>
            <a:ext cx="4291580" cy="321853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ля презентации\IMG_23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3" y="3429000"/>
            <a:ext cx="4374635" cy="328082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63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51520" y="260648"/>
            <a:ext cx="4104456" cy="2736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кропотливой работы становятся прекрасные  открытки, поделки, стенгазеты с добрыми пожеланиями членам своей семьи. </a:t>
            </a:r>
            <a:endParaRPr lang="ru-RU" dirty="0"/>
          </a:p>
        </p:txBody>
      </p:sp>
      <p:pic>
        <p:nvPicPr>
          <p:cNvPr id="2050" name="Picture 2" descr="F:\для презентации\IMG_2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07" y="93011"/>
            <a:ext cx="4248472" cy="297805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ля презентации\DSCF94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9" y="3429000"/>
            <a:ext cx="4324364" cy="3309035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ля презентации\IMG_39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43" y="3429000"/>
            <a:ext cx="4423402" cy="3317401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21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830080" y="476672"/>
            <a:ext cx="4067944" cy="24930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традицией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устраивать в нашей Академии творческую мастерскую. Родители вместе с детьми создают поделку, советуются о выборе материала для ее изготовления.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для презентации\IMG_44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913"/>
            <a:ext cx="4104456" cy="307820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ля презентации\IMG_4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104456" cy="307820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ля презентации\IMG_4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62" y="3429000"/>
            <a:ext cx="4127565" cy="309553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57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51520" y="260648"/>
            <a:ext cx="4104456" cy="2736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совместного  творчества детей и родителей способствовал развитию эмоций ребенка, вызвал чувство гордости за своих родителей.</a:t>
            </a:r>
            <a:endParaRPr lang="ru-RU" dirty="0"/>
          </a:p>
        </p:txBody>
      </p:sp>
      <p:pic>
        <p:nvPicPr>
          <p:cNvPr id="3074" name="Picture 2" descr="F:\для презентации\IMG_4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991"/>
            <a:ext cx="4342892" cy="311561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для презентации\IMG_44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88" y="3367174"/>
            <a:ext cx="4211804" cy="315870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для презентации\IMG_4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326421"/>
            <a:ext cx="4320480" cy="324021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22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830080" y="285728"/>
            <a:ext cx="4313920" cy="30718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Академии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место не только конкурсам и развлечениям, но и обучению. Дети заранее разучивают с воспитателем и логопедом релаксационные, динамические, дыхательные упражнения,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IMG_2963"/>
          <p:cNvPicPr>
            <a:picLocks noChangeAspect="1" noChangeArrowheads="1"/>
          </p:cNvPicPr>
          <p:nvPr/>
        </p:nvPicPr>
        <p:blipFill>
          <a:blip r:embed="rId3" cstate="print"/>
          <a:srcRect l="-154"/>
          <a:stretch>
            <a:fillRect/>
          </a:stretch>
        </p:blipFill>
        <p:spPr bwMode="auto">
          <a:xfrm>
            <a:off x="4860033" y="3658402"/>
            <a:ext cx="4076066" cy="294311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Логознайка\Занятия\20141121_105909.jpg"/>
          <p:cNvPicPr>
            <a:picLocks noChangeAspect="1" noChangeArrowheads="1"/>
          </p:cNvPicPr>
          <p:nvPr/>
        </p:nvPicPr>
        <p:blipFill>
          <a:blip r:embed="rId4" cstate="print"/>
          <a:srcRect l="-221"/>
          <a:stretch>
            <a:fillRect/>
          </a:stretch>
        </p:blipFill>
        <p:spPr bwMode="auto">
          <a:xfrm>
            <a:off x="285720" y="357166"/>
            <a:ext cx="4428000" cy="271463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027" name="Picture 3" descr="D:\Логознайка\Занятия\20141121_110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4357686" cy="3071834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0" y="214290"/>
            <a:ext cx="4104456" cy="27363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занятиях в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 разучивают эти упражнения, выполняя их вместе с детьми.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290"/>
            <a:ext cx="4572562" cy="306338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Рисунок 8" descr="D:\Логознайка\работа с семьей в доу\2012.22.11. день мамы\DSCF94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29000"/>
            <a:ext cx="4500594" cy="321471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547204" y="284271"/>
            <a:ext cx="4564390" cy="297019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Академии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группе проводятся различные выставки, конкурсы на лучшую совместную поделку. Основная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таких мероприятий - укрепление детско-родительских отношений. </a:t>
            </a:r>
            <a:endParaRPr lang="ru-RU" dirty="0"/>
          </a:p>
        </p:txBody>
      </p:sp>
      <p:pic>
        <p:nvPicPr>
          <p:cNvPr id="4098" name="Picture 2" descr="F:\для презентации\IMG_3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9" y="181945"/>
            <a:ext cx="4125796" cy="309420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для презентации\DSCF9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61" y="3409890"/>
            <a:ext cx="4345276" cy="324146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ля презентации\DSCF77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9" y="3573016"/>
            <a:ext cx="4125797" cy="307834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74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1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4031" y="980728"/>
            <a:ext cx="3544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u="sng" dirty="0">
                <a:solidFill>
                  <a:srgbClr val="FFFF00"/>
                </a:solidFill>
                <a:latin typeface="Times New Roman"/>
                <a:ea typeface="Times New Roman"/>
              </a:rPr>
              <a:t>Цель </a:t>
            </a:r>
            <a:r>
              <a:rPr lang="ru-RU" sz="4000" b="1" u="sng" dirty="0" smtClean="0">
                <a:solidFill>
                  <a:srgbClr val="FFFF00"/>
                </a:solidFill>
                <a:latin typeface="Times New Roman"/>
                <a:ea typeface="Times New Roman"/>
              </a:rPr>
              <a:t>проекта: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060848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Создат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ь единое пространство развития ребенка в семье и МБДОУ, 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повысить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ответственность родителей 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за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результативность коррекционно-образовательного, воспитательного процесса.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57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45321" y="260648"/>
            <a:ext cx="4316851" cy="302433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семей в конкурсах на лучший рисунок,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поделку к Новому году,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поделку из природного материала, не только обогащает семейный досуг, но и объединяет детей и взрослых в общих делах. </a:t>
            </a:r>
          </a:p>
        </p:txBody>
      </p:sp>
      <p:pic>
        <p:nvPicPr>
          <p:cNvPr id="5122" name="Picture 2" descr="F:\для презентации\DSCF3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20671" cy="316550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ля презентации\IMG_4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2" y="3560179"/>
            <a:ext cx="4316851" cy="307820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для презентации\IMG_42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66229" cy="290851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30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4" y="0"/>
            <a:ext cx="9182794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788354" y="116632"/>
            <a:ext cx="4316851" cy="3157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проделанной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использовании различных форм и методов общения с родителями, повысилась психолого-педагогическая грамотность родителей; повысилась культура межличностного взаимодействия детей в группе.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573016"/>
            <a:ext cx="4409994" cy="32849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два воспитательных феномена, каждый из которых по - своему дает ребенку социальный опыт, но только в сочетании друг с другом они создают оптимальные условия для вхождения маленького человека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88355" y="3503904"/>
            <a:ext cx="4316852" cy="316545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останавливаемся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достигнутом,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новые пути сотрудничества с родителями. Ведь у нас одна цель - воспитывать будущих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создателей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 Каков человек - таков мир, который он создает вокруг себя. </a:t>
            </a:r>
          </a:p>
        </p:txBody>
      </p:sp>
      <p:sp>
        <p:nvSpPr>
          <p:cNvPr id="8" name="Овал 7"/>
          <p:cNvSpPr/>
          <p:nvPr/>
        </p:nvSpPr>
        <p:spPr>
          <a:xfrm>
            <a:off x="18365" y="116632"/>
            <a:ext cx="4316851" cy="33872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трудная, не имеющая готовых технологий и рецептов. Её успех определяется интуицией, инициативой и терпением педагога, его умением стать профессиональным помощником в семье.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4331154" y="2822955"/>
            <a:ext cx="914400" cy="90217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43154" y="3046704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4132306" y="116632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4335216" y="5846621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8100392" y="3046704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344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0"/>
            <a:ext cx="9359900" cy="7021513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899592" y="1556792"/>
            <a:ext cx="7416824" cy="3240360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36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128"/>
            <a:ext cx="9144000" cy="69101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3768" y="18941"/>
            <a:ext cx="327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7030A0"/>
                </a:solidFill>
                <a:latin typeface="Times New Roman"/>
                <a:ea typeface="Times New Roman"/>
              </a:rPr>
              <a:t>Методические </a:t>
            </a:r>
            <a:r>
              <a:rPr lang="ru-RU" sz="2400" b="1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задачи:</a:t>
            </a:r>
            <a:endParaRPr lang="ru-RU" sz="2400" u="sng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519" y="620688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семейных ценностей у дошкольников, сохранение и укрепление здоровья детей их психофизического развития через совместную деятельность с семьями воспитанников.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благоприятной социальной ситуации коррекции и развития для каждого ребенка в соответствии с его возрастными и индивидуальными особенностями и склонностями.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Установить партнёрские отношения с семьёй каждого воспитанника.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Содействие и сотрудничество детей и взрослых, их взаимодействие с людьми, культурой и окружающим миром.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атмосферу взаимопонимания, общности интересов, эмоциональной взаимоподдержки.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Активизировать и обогащать воспитательные умения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родителей.</a:t>
            </a:r>
          </a:p>
        </p:txBody>
      </p:sp>
    </p:spTree>
    <p:extLst>
      <p:ext uri="{BB962C8B-B14F-4D97-AF65-F5344CB8AC3E}">
        <p14:creationId xmlns="" xmlns:p14="http://schemas.microsoft.com/office/powerpoint/2010/main" val="30681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263719"/>
            <a:ext cx="6741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FFFF00"/>
                </a:solidFill>
                <a:latin typeface="Times New Roman"/>
                <a:ea typeface="Times New Roman"/>
              </a:rPr>
              <a:t>Ведущая идея инновационного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/>
                <a:ea typeface="Times New Roman"/>
              </a:rPr>
              <a:t>проекта:</a:t>
            </a:r>
            <a:endParaRPr lang="ru-RU" sz="2800" u="sng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24744"/>
            <a:ext cx="7416824" cy="544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Повышение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эффективности взаимодействия педагогического коллектива МБДОУ и родителей воспитанников, что определяется, характерной тенденцией современного периода в развитии отечественного образования - стремление образовательных учреждений к открытости, которая предполагает и участие общества в жизни ДОУ. (ФГОС ДО ч. III п. 3.1 п. п. 5, 6).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Немаловажную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роль в процессе становления открытости играют родители, которые являются основными социальными заказчиками ДОУ. И взаимодействие педагогов с ними просто невозможно без учета интересов и запросов семьи.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01158" cy="6858000"/>
          </a:xfrm>
          <a:prstGeom prst="rect">
            <a:avLst/>
          </a:prstGeom>
        </p:spPr>
      </p:pic>
      <p:pic>
        <p:nvPicPr>
          <p:cNvPr id="2050" name="Picture 2" descr="F:\Проекты. Программы\Социальный прект. Родительская академия Логознайки\Проект  25.12.2014г.Новогодний карнавал\DSC02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66" y="1714488"/>
            <a:ext cx="6500858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0"/>
            <a:ext cx="9073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"От того, как прошло детство, кто вёл   ребенка за руку в детские годы, что вошло в его разум и сердце из окружающего мира - от этого в решающей степени зависит, каким человеком станет сегодняшний малыш".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</a:t>
            </a:r>
            <a:endParaRPr lang="ru-RU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8338120" y="1734741"/>
            <a:ext cx="914400" cy="90217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но 1 5"/>
          <p:cNvSpPr/>
          <p:nvPr/>
        </p:nvSpPr>
        <p:spPr>
          <a:xfrm>
            <a:off x="126415" y="5439871"/>
            <a:ext cx="914400" cy="91102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8338120" y="5373216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179512" y="1543472"/>
            <a:ext cx="914400" cy="914400"/>
          </a:xfrm>
          <a:prstGeom prst="star4">
            <a:avLst>
              <a:gd name="adj" fmla="val 1951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81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F:\для презентации\IMG_1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97" y="3429000"/>
            <a:ext cx="4246473" cy="327070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790397" y="329444"/>
            <a:ext cx="4320793" cy="23762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 – долгожданный праздник для детей. Они очень стараются. Каждый  готовит подарок для мамы, чтобы потом вручить его с радостью на самом празднике!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F:\для презентации\IMG_1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6" y="159868"/>
            <a:ext cx="4343354" cy="309955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для презентации\IMG_17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6" y="3442338"/>
            <a:ext cx="4343354" cy="325736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F:\для презентации\IMG_4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61" y="3486230"/>
            <a:ext cx="4248495" cy="318622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для презентации\IMG_1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85" y="206649"/>
            <a:ext cx="4128645" cy="3096344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2" name="Picture 4" descr="F:\для презентации\IMG_17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2" y="3566811"/>
            <a:ext cx="4141049" cy="310564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6529" y="367988"/>
            <a:ext cx="4442792" cy="28449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– педагоги – украшаем группу к празднику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приглашение в нашу Академию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Разучиваем стихи, песни.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1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00"/>
            <a:ext cx="9216000" cy="6912000"/>
          </a:xfrm>
          <a:prstGeom prst="rect">
            <a:avLst/>
          </a:prstGeom>
        </p:spPr>
      </p:pic>
      <p:pic>
        <p:nvPicPr>
          <p:cNvPr id="1026" name="Picture 2" descr="F:\для презентации\IMG_1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101"/>
            <a:ext cx="4134551" cy="310077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427984" y="90023"/>
            <a:ext cx="4788016" cy="325085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176213" algn="l"/>
                <a:tab pos="2871788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празднике каждый ребенок рассказывает про свою маму все самое интересное, представляет рисунок на тему «Вместе с мамой». Очень весело проходит игра-диалог «Мамы и детки». И конечно же нет ничего лучше, чем танец с любимой мамочкой!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для презентации\IMG_1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4" y="3573016"/>
            <a:ext cx="4098620" cy="307382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ля презентации\IMG_17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0" y="3374973"/>
            <a:ext cx="4455418" cy="334141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25" y="0"/>
            <a:ext cx="9144000" cy="6858000"/>
          </a:xfrm>
          <a:prstGeom prst="rect">
            <a:avLst/>
          </a:prstGeom>
        </p:spPr>
      </p:pic>
      <p:pic>
        <p:nvPicPr>
          <p:cNvPr id="2050" name="Picture 2" descr="F:\для презентации\IMG_4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7661"/>
            <a:ext cx="4247590" cy="321872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0" y="3487662"/>
            <a:ext cx="4716016" cy="321872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мы приглашаем родителей 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нашу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Логознайки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новогодний карнавал.  Дети с удовольствием учат своих родителей танцевать и петь. Все приходят в карнавальных костюмах. Дети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родители 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удовольствием участвуют в конкурсах и инсценировках.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F:\для презентации\IMG_4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9041"/>
            <a:ext cx="2712180" cy="323234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ля презентации\IMG_18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8751"/>
            <a:ext cx="4464495" cy="314373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81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1640</Words>
  <Application>Microsoft Office PowerPoint</Application>
  <PresentationFormat>Экран (4:3)</PresentationFormat>
  <Paragraphs>117</Paragraphs>
  <Slides>22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Артём</cp:lastModifiedBy>
  <cp:revision>101</cp:revision>
  <dcterms:created xsi:type="dcterms:W3CDTF">2015-04-13T14:25:37Z</dcterms:created>
  <dcterms:modified xsi:type="dcterms:W3CDTF">2015-04-22T12:39:31Z</dcterms:modified>
</cp:coreProperties>
</file>