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71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00827A0-E645-4D7F-BFE4-8ED0DBBD0AE2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5B15C0-5BD5-46B6-8EAB-0023EE421F9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941168"/>
            <a:ext cx="4456584" cy="11521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Составила </a:t>
            </a:r>
            <a:r>
              <a:rPr lang="ru-RU" dirty="0" smtClean="0"/>
              <a:t>воспитатель</a:t>
            </a:r>
            <a:endParaRPr lang="en-US" dirty="0" smtClean="0"/>
          </a:p>
          <a:p>
            <a:r>
              <a:rPr lang="ru-RU" dirty="0" smtClean="0"/>
              <a:t>МБДОУ  «Детский сад №11»</a:t>
            </a:r>
            <a:endParaRPr lang="ru-RU" dirty="0" smtClean="0"/>
          </a:p>
          <a:p>
            <a:r>
              <a:rPr lang="ru-RU" dirty="0" smtClean="0"/>
              <a:t>Сергеева Л.Ю.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5"/>
            <a:ext cx="8352928" cy="2520279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2">
                    <a:lumMod val="75000"/>
                  </a:schemeClr>
                </a:solidFill>
              </a:rPr>
              <a:t>Домашние животные и их детеныши</a:t>
            </a:r>
            <a:endParaRPr lang="ru-RU" sz="5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Пес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пес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032448" cy="3528392"/>
          </a:xfrm>
        </p:spPr>
      </p:pic>
      <p:pic>
        <p:nvPicPr>
          <p:cNvPr id="8" name="Содержимое 7" descr="соба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484784"/>
            <a:ext cx="4248472" cy="35283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Семья собак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6016" y="5157192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Собака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Щенок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ще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032447" cy="3672408"/>
          </a:xfrm>
        </p:spPr>
      </p:pic>
      <p:pic>
        <p:nvPicPr>
          <p:cNvPr id="8" name="Содержимое 7" descr="щенят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636912"/>
            <a:ext cx="4104456" cy="35283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Детеныши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Щенята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Кот 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о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552" y="2420888"/>
            <a:ext cx="3816424" cy="3384376"/>
          </a:xfrm>
        </p:spPr>
      </p:pic>
      <p:pic>
        <p:nvPicPr>
          <p:cNvPr id="8" name="Содержимое 7" descr="кошк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4032447" cy="345638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Семья кошек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6016" y="4869160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Кошка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Котенок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оте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4032447" cy="3384376"/>
          </a:xfrm>
        </p:spPr>
      </p:pic>
      <p:pic>
        <p:nvPicPr>
          <p:cNvPr id="8" name="Содержимое 7" descr="котят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708920"/>
            <a:ext cx="4032448" cy="331236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Детеныши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Котята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Конь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онь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248472" cy="3600400"/>
          </a:xfrm>
        </p:spPr>
      </p:pic>
      <p:pic>
        <p:nvPicPr>
          <p:cNvPr id="8" name="Содержимое 7" descr="лошад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960440" cy="36724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Семья лошадей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88024" y="5085184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Лошадь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Жеребенок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жеребе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564904"/>
            <a:ext cx="3960440" cy="3672408"/>
          </a:xfrm>
        </p:spPr>
      </p:pic>
      <p:pic>
        <p:nvPicPr>
          <p:cNvPr id="8" name="Содержимое 7" descr="жеребят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2636912"/>
            <a:ext cx="4248472" cy="354772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Детеныши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Жеребята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Бык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" name="Содержимое 7" descr="бы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4691" y="2201863"/>
            <a:ext cx="3803618" cy="3913187"/>
          </a:xfrm>
        </p:spPr>
      </p:pic>
      <p:pic>
        <p:nvPicPr>
          <p:cNvPr id="7" name="Содержимое 6" descr="корова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412776"/>
            <a:ext cx="4104455" cy="417646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Семья коров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6016" y="5661248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Корова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Теленок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теле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4032448" cy="3456384"/>
          </a:xfrm>
        </p:spPr>
      </p:pic>
      <p:pic>
        <p:nvPicPr>
          <p:cNvPr id="8" name="Содержимое 7" descr="телят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492896"/>
            <a:ext cx="4176464" cy="35283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Детеныши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Телята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Кабан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абан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4032448" cy="3528392"/>
          </a:xfrm>
        </p:spPr>
      </p:pic>
      <p:pic>
        <p:nvPicPr>
          <p:cNvPr id="8" name="Содержимое 7" descr="свинь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5" y="1052736"/>
            <a:ext cx="4176464" cy="417646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Семья свиней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16016" y="5445224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Свинья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Поросенок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Содержимое 6" descr="поросе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64904"/>
            <a:ext cx="4032448" cy="3528392"/>
          </a:xfrm>
        </p:spPr>
      </p:pic>
      <p:pic>
        <p:nvPicPr>
          <p:cNvPr id="8" name="Содержимое 7" descr="поросят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564904"/>
            <a:ext cx="3888432" cy="35283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Детеныши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Поросята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Козел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козел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4104456" cy="3384376"/>
          </a:xfrm>
        </p:spPr>
      </p:pic>
      <p:pic>
        <p:nvPicPr>
          <p:cNvPr id="7" name="Содержимое 6" descr="коз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052736"/>
            <a:ext cx="4176464" cy="422991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Семья коз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88024" y="5157192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Коза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Козленок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озле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36912"/>
            <a:ext cx="3744415" cy="3312368"/>
          </a:xfrm>
        </p:spPr>
      </p:pic>
      <p:pic>
        <p:nvPicPr>
          <p:cNvPr id="8" name="Содержимое 7" descr="козлят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708920"/>
            <a:ext cx="3816424" cy="331236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Детеныши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Козлята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Баран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Содержимое 7" descr="баран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3960440" cy="3744416"/>
          </a:xfrm>
        </p:spPr>
      </p:pic>
      <p:pic>
        <p:nvPicPr>
          <p:cNvPr id="7" name="Содержимое 6" descr="овц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60032" y="764704"/>
            <a:ext cx="3960441" cy="352839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Семья овец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788024" y="4437112"/>
            <a:ext cx="4040188" cy="762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Овца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Ягненок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ягненок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5597"/>
            <a:ext cx="4038600" cy="3225719"/>
          </a:xfrm>
        </p:spPr>
      </p:pic>
      <p:pic>
        <p:nvPicPr>
          <p:cNvPr id="8" name="Содержимое 7" descr="ягнатя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492896"/>
            <a:ext cx="4104456" cy="331236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Детеныши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Ягнята 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46</TotalTime>
  <Words>70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Домашние животные и их детеныши</vt:lpstr>
      <vt:lpstr>Семья коров </vt:lpstr>
      <vt:lpstr>Детеныши </vt:lpstr>
      <vt:lpstr>Семья свиней</vt:lpstr>
      <vt:lpstr>Детеныши </vt:lpstr>
      <vt:lpstr>Семья коз</vt:lpstr>
      <vt:lpstr>Детеныши </vt:lpstr>
      <vt:lpstr>Семья овец</vt:lpstr>
      <vt:lpstr> Детеныши</vt:lpstr>
      <vt:lpstr>Семья собак</vt:lpstr>
      <vt:lpstr>Детеныши </vt:lpstr>
      <vt:lpstr>Семья кошек</vt:lpstr>
      <vt:lpstr>Детеныши </vt:lpstr>
      <vt:lpstr>Семья лошадей</vt:lpstr>
      <vt:lpstr>Детеныши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детеныши</dc:title>
  <dc:creator>Лариса</dc:creator>
  <cp:lastModifiedBy>Лариса</cp:lastModifiedBy>
  <cp:revision>6</cp:revision>
  <dcterms:created xsi:type="dcterms:W3CDTF">2013-03-20T15:38:27Z</dcterms:created>
  <dcterms:modified xsi:type="dcterms:W3CDTF">2019-11-16T06:01:25Z</dcterms:modified>
</cp:coreProperties>
</file>