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8" r:id="rId3"/>
    <p:sldId id="275" r:id="rId4"/>
    <p:sldId id="264" r:id="rId5"/>
    <p:sldId id="276" r:id="rId6"/>
    <p:sldId id="263" r:id="rId7"/>
    <p:sldId id="262" r:id="rId8"/>
    <p:sldId id="261" r:id="rId9"/>
    <p:sldId id="266" r:id="rId10"/>
    <p:sldId id="260" r:id="rId11"/>
    <p:sldId id="267" r:id="rId12"/>
    <p:sldId id="274" r:id="rId13"/>
    <p:sldId id="277" r:id="rId14"/>
    <p:sldId id="278" r:id="rId15"/>
    <p:sldId id="279" r:id="rId16"/>
    <p:sldId id="280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4" autoAdjust="0"/>
    <p:restoredTop sz="94660"/>
  </p:normalViewPr>
  <p:slideViewPr>
    <p:cSldViewPr>
      <p:cViewPr varScale="1">
        <p:scale>
          <a:sx n="105" d="100"/>
          <a:sy n="105" d="100"/>
        </p:scale>
        <p:origin x="-1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02491E-314B-4E3F-BCA3-8EE485233B68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73413-ADBD-415A-B966-0DCF5D02FF3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0664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552-E67A-4FB3-BA63-AE73BAB8865A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F925-D914-47F0-A745-7A157BA85F8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9495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552-E67A-4FB3-BA63-AE73BAB8865A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F925-D914-47F0-A745-7A157BA85F8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1101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552-E67A-4FB3-BA63-AE73BAB8865A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F925-D914-47F0-A745-7A157BA85F8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5463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552-E67A-4FB3-BA63-AE73BAB8865A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F925-D914-47F0-A745-7A157BA85F8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4141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552-E67A-4FB3-BA63-AE73BAB8865A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F925-D914-47F0-A745-7A157BA85F8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88523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552-E67A-4FB3-BA63-AE73BAB8865A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F925-D914-47F0-A745-7A157BA85F8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7725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552-E67A-4FB3-BA63-AE73BAB8865A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F925-D914-47F0-A745-7A157BA85F8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4579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552-E67A-4FB3-BA63-AE73BAB8865A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F925-D914-47F0-A745-7A157BA85F8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972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552-E67A-4FB3-BA63-AE73BAB8865A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F925-D914-47F0-A745-7A157BA85F8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322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552-E67A-4FB3-BA63-AE73BAB8865A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F925-D914-47F0-A745-7A157BA85F8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514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552-E67A-4FB3-BA63-AE73BAB8865A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F925-D914-47F0-A745-7A157BA85F8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9681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552-E67A-4FB3-BA63-AE73BAB8865A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F925-D914-47F0-A745-7A157BA85F8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744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552-E67A-4FB3-BA63-AE73BAB8865A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F925-D914-47F0-A745-7A157BA85F8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289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552-E67A-4FB3-BA63-AE73BAB8865A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F925-D914-47F0-A745-7A157BA85F8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5034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552-E67A-4FB3-BA63-AE73BAB8865A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F925-D914-47F0-A745-7A157BA85F8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465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552-E67A-4FB3-BA63-AE73BAB8865A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5F925-D914-47F0-A745-7A157BA85F8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8218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B6552-E67A-4FB3-BA63-AE73BAB8865A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765F925-D914-47F0-A745-7A157BA85F8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0661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1065" y="1700808"/>
            <a:ext cx="5760640" cy="1944216"/>
          </a:xfrm>
        </p:spPr>
        <p:txBody>
          <a:bodyPr/>
          <a:lstStyle/>
          <a:p>
            <a:r>
              <a:rPr lang="ru-RU" b="1" i="1" dirty="0" smtClean="0">
                <a:latin typeface="Arno Pro Display" pitchFamily="18" charset="0"/>
              </a:rPr>
              <a:t>Тема: «Овощи»</a:t>
            </a:r>
            <a:endParaRPr lang="ru-RU" b="1" i="1" dirty="0">
              <a:latin typeface="Arno Pro Display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5589240"/>
            <a:ext cx="6696744" cy="1752600"/>
          </a:xfrm>
        </p:spPr>
        <p:txBody>
          <a:bodyPr>
            <a:normAutofit/>
          </a:bodyPr>
          <a:lstStyle/>
          <a:p>
            <a:r>
              <a:rPr lang="ru-RU" sz="1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Презентацию подготовила </a:t>
            </a:r>
            <a:br>
              <a:rPr lang="ru-RU" sz="1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воспитатель младшей </a:t>
            </a:r>
            <a:r>
              <a:rPr lang="ru-RU" sz="1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группы</a:t>
            </a:r>
          </a:p>
          <a:p>
            <a:r>
              <a:rPr lang="ru-RU" sz="1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Райман Ольга Алексеевна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88640"/>
            <a:ext cx="6264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Государственное бюджетное дошкольное образовательное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учреждение д/с № 113</a:t>
            </a:r>
          </a:p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Выборгского р-на, Санкт-Петербург.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260648"/>
            <a:ext cx="37444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У красавца – толстяка</a:t>
            </a: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Ярко-красные бока.</a:t>
            </a: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В шляпе с хвостиком синьор – </a:t>
            </a: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Круглый, спелый …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7735" y="2775704"/>
            <a:ext cx="5211439" cy="3881437"/>
          </a:xfr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188640"/>
            <a:ext cx="265418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Золотая голова</a:t>
            </a: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Велика, тяжела.</a:t>
            </a: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Золотая голова</a:t>
            </a: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Отдохнуть прилегла.</a:t>
            </a: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Голова велика,</a:t>
            </a: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Только шея тонка.</a:t>
            </a:r>
          </a:p>
          <a:p>
            <a:endParaRPr lang="ru-RU" sz="2000" b="1" i="1" dirty="0">
              <a:latin typeface="Arno Pro Display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9632" y="3140968"/>
            <a:ext cx="4735725" cy="3563634"/>
          </a:xfr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608" y="836712"/>
            <a:ext cx="5328592" cy="4954060"/>
          </a:xfr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1" y="188641"/>
            <a:ext cx="3456383" cy="3456383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3763" y="542303"/>
            <a:ext cx="4628922" cy="289307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80035" y="3789041"/>
            <a:ext cx="3888432" cy="2896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9878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332656"/>
            <a:ext cx="3888432" cy="2896072"/>
          </a:xfrm>
          <a:prstGeom prst="rect">
            <a:avLst/>
          </a:prstGeom>
        </p:spPr>
      </p:pic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9992" y="331138"/>
            <a:ext cx="4349288" cy="2897590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5736" y="3501008"/>
            <a:ext cx="3829161" cy="3063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900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2080" y="332656"/>
            <a:ext cx="2739752" cy="2937044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47864" y="3573016"/>
            <a:ext cx="4176464" cy="30655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177372"/>
            <a:ext cx="4381331" cy="32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9927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3551096"/>
            <a:ext cx="3574755" cy="2623871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1197" y="3551096"/>
            <a:ext cx="4393115" cy="274569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8650" y="201424"/>
            <a:ext cx="3678211" cy="294256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201424"/>
            <a:ext cx="4147579" cy="312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6308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653136"/>
            <a:ext cx="6347714" cy="1320800"/>
          </a:xfrm>
        </p:spPr>
        <p:txBody>
          <a:bodyPr>
            <a:normAutofit/>
          </a:bodyPr>
          <a:lstStyle/>
          <a:p>
            <a:r>
              <a:rPr lang="ru-RU" sz="4400" b="1" i="1" dirty="0" smtClean="0">
                <a:latin typeface="Arno Pro Display" pitchFamily="18" charset="0"/>
              </a:rPr>
              <a:t>Спасибо за внимание!</a:t>
            </a:r>
            <a:endParaRPr lang="ru-RU" sz="44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908720"/>
            <a:ext cx="820891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Arno Pro Display" pitchFamily="18" charset="0"/>
              </a:rPr>
              <a:t>Цель:</a:t>
            </a:r>
          </a:p>
          <a:p>
            <a:pPr marL="285750" indent="-285750">
              <a:buFontTx/>
              <a:buChar char="-"/>
            </a:pPr>
            <a:r>
              <a:rPr lang="ru-RU" sz="2400" b="1" i="1" dirty="0" smtClean="0">
                <a:latin typeface="Arno Pro Display" pitchFamily="18" charset="0"/>
              </a:rPr>
              <a:t>Расширять представления детей об овощах на основе сенсорного обследования, зрительного восприятия, описания их внешних характеристик. </a:t>
            </a:r>
          </a:p>
          <a:p>
            <a:pPr marL="285750" indent="-285750">
              <a:buFontTx/>
              <a:buChar char="-"/>
            </a:pPr>
            <a:endParaRPr lang="ru-RU" b="1" i="1" dirty="0" smtClean="0">
              <a:latin typeface="Arno Pro Display" pitchFamily="18" charset="0"/>
            </a:endParaRPr>
          </a:p>
          <a:p>
            <a:pPr marL="285750" indent="-285750">
              <a:buFontTx/>
              <a:buChar char="-"/>
            </a:pPr>
            <a:endParaRPr lang="ru-RU" b="1" i="1" dirty="0" smtClean="0">
              <a:latin typeface="Arno Pro Display" pitchFamily="18" charset="0"/>
            </a:endParaRPr>
          </a:p>
          <a:p>
            <a:r>
              <a:rPr lang="ru-RU" sz="2400" b="1" i="1" dirty="0" smtClean="0">
                <a:latin typeface="Arno Pro Display" pitchFamily="18" charset="0"/>
              </a:rPr>
              <a:t>Задачи:</a:t>
            </a:r>
          </a:p>
          <a:p>
            <a:pPr marL="342900" indent="-342900">
              <a:buFontTx/>
              <a:buChar char="-"/>
            </a:pPr>
            <a:r>
              <a:rPr lang="ru-RU" sz="2000" b="1" i="1" dirty="0" smtClean="0">
                <a:latin typeface="Arno Pro Display" pitchFamily="18" charset="0"/>
              </a:rPr>
              <a:t>Развивать речь, способствовать сенсорному развитию и слуховому восприятию;</a:t>
            </a:r>
          </a:p>
          <a:p>
            <a:pPr marL="342900" indent="-342900">
              <a:buFontTx/>
              <a:buChar char="-"/>
            </a:pPr>
            <a:r>
              <a:rPr lang="ru-RU" sz="2000" b="1" i="1" dirty="0" smtClean="0">
                <a:latin typeface="Arno Pro Display" pitchFamily="18" charset="0"/>
              </a:rPr>
              <a:t>Учить описывать овощи по цвету, величине, форме; различать овощи по внешнему виду; учить составлять элементарные описания овощей;</a:t>
            </a:r>
          </a:p>
          <a:p>
            <a:pPr marL="342900" indent="-342900">
              <a:buFontTx/>
              <a:buChar char="-"/>
            </a:pPr>
            <a:r>
              <a:rPr lang="ru-RU" sz="2000" b="1" i="1" dirty="0" smtClean="0">
                <a:latin typeface="Arno Pro Display" pitchFamily="18" charset="0"/>
              </a:rPr>
              <a:t>Воспитывать у детей привычку помогать окружающим, быть активными, внимательными и отзывчивыми при взаимодействии друг с другом.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3648" y="188640"/>
            <a:ext cx="3960440" cy="6448597"/>
          </a:xfrm>
        </p:spPr>
      </p:pic>
    </p:spTree>
    <p:extLst>
      <p:ext uri="{BB962C8B-B14F-4D97-AF65-F5344CB8AC3E}">
        <p14:creationId xmlns:p14="http://schemas.microsoft.com/office/powerpoint/2010/main" val="40633210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332656"/>
            <a:ext cx="30875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ru-RU" sz="2000" b="1" i="1" dirty="0" smtClean="0">
                <a:latin typeface="Arno Pro Display" pitchFamily="18" charset="0"/>
              </a:rPr>
              <a:t>Изогнутые, длинненькие,</a:t>
            </a:r>
          </a:p>
          <a:p>
            <a:pPr>
              <a:lnSpc>
                <a:spcPct val="200000"/>
              </a:lnSpc>
            </a:pPr>
            <a:r>
              <a:rPr lang="ru-RU" sz="2000" b="1" i="1" dirty="0" smtClean="0">
                <a:latin typeface="Arno Pro Display" pitchFamily="18" charset="0"/>
              </a:rPr>
              <a:t>А зовут их «синенькие»</a:t>
            </a:r>
            <a:endParaRPr lang="ru-RU" sz="2000" b="1" i="1" dirty="0">
              <a:latin typeface="Arno Pro Display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729" y="2636912"/>
            <a:ext cx="3881437" cy="3881437"/>
          </a:xfr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404664"/>
            <a:ext cx="264848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ru-RU" sz="2000" b="1" i="1" dirty="0" smtClean="0">
                <a:latin typeface="Arno Pro Display" pitchFamily="18" charset="0"/>
              </a:rPr>
              <a:t>Жёлтые початки</a:t>
            </a:r>
          </a:p>
          <a:p>
            <a:pPr>
              <a:lnSpc>
                <a:spcPct val="200000"/>
              </a:lnSpc>
            </a:pPr>
            <a:r>
              <a:rPr lang="ru-RU" sz="2000" b="1" i="1" dirty="0" smtClean="0">
                <a:latin typeface="Arno Pro Display" pitchFamily="18" charset="0"/>
              </a:rPr>
              <a:t>Полны зёрен сладких.</a:t>
            </a:r>
            <a:endParaRPr lang="ru-RU" sz="2000" b="1" i="1" dirty="0">
              <a:latin typeface="Arno Pro Display" pitchFamily="18" charset="0"/>
            </a:endParaRPr>
          </a:p>
        </p:txBody>
      </p:sp>
      <p:pic>
        <p:nvPicPr>
          <p:cNvPr id="16" name="Объект 1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5616" y="2548777"/>
            <a:ext cx="3620706" cy="3881437"/>
          </a:xfrm>
        </p:spPr>
      </p:pic>
    </p:spTree>
    <p:extLst>
      <p:ext uri="{BB962C8B-B14F-4D97-AF65-F5344CB8AC3E}">
        <p14:creationId xmlns:p14="http://schemas.microsoft.com/office/powerpoint/2010/main" val="19786836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95536" y="404664"/>
            <a:ext cx="3113096" cy="1883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Он здорово помогает,</a:t>
            </a: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От болезней избавляет.</a:t>
            </a: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Его кладут в салат и суп.</a:t>
            </a: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Угадали? Это … </a:t>
            </a: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3240" y="3140968"/>
            <a:ext cx="4584352" cy="3364915"/>
          </a:xfr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7153" y="188640"/>
            <a:ext cx="299511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В щи и борщ её кладут,</a:t>
            </a: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А в салаты её трут,</a:t>
            </a: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Трут её на тёрке</a:t>
            </a: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И складывают горкой.</a:t>
            </a: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Она оранжева на вид,</a:t>
            </a: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Как будто огонек горит.</a:t>
            </a:r>
            <a:endParaRPr lang="ru-RU" sz="2000" b="1" i="1" dirty="0">
              <a:latin typeface="Arno Pro Display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608" y="3471922"/>
            <a:ext cx="4637320" cy="3089483"/>
          </a:xfr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260648"/>
            <a:ext cx="34563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Летом – в огороде,</a:t>
            </a: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Свежие, зелёные,</a:t>
            </a: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А зимою – в бочке,</a:t>
            </a: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Крепкие, солёные.</a:t>
            </a:r>
          </a:p>
          <a:p>
            <a:endParaRPr lang="ru-RU" sz="2000" b="1" i="1" dirty="0">
              <a:latin typeface="Arno Pro Display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4348" y="3068960"/>
            <a:ext cx="5763096" cy="3601935"/>
          </a:xfr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51520" y="260648"/>
            <a:ext cx="41764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Разноцветный, как фонарик,</a:t>
            </a: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Иногда похож на шарик.</a:t>
            </a: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Он блестящий, крепкий, гладкий.</a:t>
            </a: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Arno Pro Display" pitchFamily="18" charset="0"/>
              </a:rPr>
              <a:t>Догадались?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7624" y="2899253"/>
            <a:ext cx="4712634" cy="3770107"/>
          </a:xfr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460</TotalTime>
  <Words>236</Words>
  <Application>Microsoft Office PowerPoint</Application>
  <PresentationFormat>Экран (4:3)</PresentationFormat>
  <Paragraphs>46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Грань</vt:lpstr>
      <vt:lpstr>Тема: «Овощи»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Овощи</dc:title>
  <dc:creator>кк</dc:creator>
  <cp:lastModifiedBy>Артем</cp:lastModifiedBy>
  <cp:revision>52</cp:revision>
  <dcterms:created xsi:type="dcterms:W3CDTF">2012-03-29T13:46:43Z</dcterms:created>
  <dcterms:modified xsi:type="dcterms:W3CDTF">2019-10-22T06:26:23Z</dcterms:modified>
</cp:coreProperties>
</file>