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75" r:id="rId4"/>
    <p:sldId id="264" r:id="rId5"/>
    <p:sldId id="276" r:id="rId6"/>
    <p:sldId id="263" r:id="rId7"/>
    <p:sldId id="262" r:id="rId8"/>
    <p:sldId id="261" r:id="rId9"/>
    <p:sldId id="266" r:id="rId10"/>
    <p:sldId id="260" r:id="rId11"/>
    <p:sldId id="267" r:id="rId12"/>
    <p:sldId id="274" r:id="rId13"/>
    <p:sldId id="277" r:id="rId14"/>
    <p:sldId id="278" r:id="rId15"/>
    <p:sldId id="279" r:id="rId16"/>
    <p:sldId id="280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4" autoAdjust="0"/>
    <p:restoredTop sz="94660"/>
  </p:normalViewPr>
  <p:slideViewPr>
    <p:cSldViewPr>
      <p:cViewPr varScale="1">
        <p:scale>
          <a:sx n="105" d="100"/>
          <a:sy n="105" d="100"/>
        </p:scale>
        <p:origin x="-1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2491E-314B-4E3F-BCA3-8EE485233B68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73413-ADBD-415A-B966-0DCF5D02FF3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66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49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10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5463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141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8852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725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579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72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22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14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68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44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89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03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65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21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B6552-E67A-4FB3-BA63-AE73BAB8865A}" type="datetimeFigureOut">
              <a:rPr lang="ru-RU" smtClean="0"/>
              <a:pPr/>
              <a:t>22.10.2019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65F925-D914-47F0-A745-7A157BA85F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1065" y="1700808"/>
            <a:ext cx="5760640" cy="1944216"/>
          </a:xfrm>
        </p:spPr>
        <p:txBody>
          <a:bodyPr/>
          <a:lstStyle/>
          <a:p>
            <a:r>
              <a:rPr lang="ru-RU" b="1" i="1" dirty="0" smtClean="0">
                <a:latin typeface="Arno Pro Display" pitchFamily="18" charset="0"/>
              </a:rPr>
              <a:t>Тема: «Овощи»</a:t>
            </a:r>
            <a:endParaRPr lang="ru-RU" b="1" i="1" dirty="0">
              <a:latin typeface="Arno Pro Displa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589240"/>
            <a:ext cx="6696744" cy="1752600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Презентацию подготовила </a:t>
            </a:r>
            <a:b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 младшей </a:t>
            </a: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группы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Райман Ольга Алексеевна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бюджетное дошкольное образовательное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учреждение д/с № 113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Выборгского р-на, Санкт-Петербург.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260648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У красавца – толстяка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Ярко-красные бока.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В шляпе с хвостиком синьор – 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Круглый, спелый …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735" y="2775704"/>
            <a:ext cx="5211439" cy="3881437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88640"/>
            <a:ext cx="265418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Золотая голова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Велика, тяжела.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Золотая голова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Отдохнуть прилегла.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Голова велика,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Только шея тонка.</a:t>
            </a:r>
          </a:p>
          <a:p>
            <a:endParaRPr lang="ru-RU" sz="2000" b="1" i="1" dirty="0">
              <a:latin typeface="Arno Pro Display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3140968"/>
            <a:ext cx="4735725" cy="3563634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836712"/>
            <a:ext cx="5328592" cy="4954060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1" y="188641"/>
            <a:ext cx="3456383" cy="345638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3763" y="542303"/>
            <a:ext cx="4628922" cy="28930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0035" y="3789041"/>
            <a:ext cx="3888432" cy="289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87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332656"/>
            <a:ext cx="3888432" cy="2896072"/>
          </a:xfrm>
          <a:prstGeom prst="rect">
            <a:avLst/>
          </a:prstGeom>
        </p:spPr>
      </p:pic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331138"/>
            <a:ext cx="4349288" cy="289759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3501008"/>
            <a:ext cx="3829161" cy="306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0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332656"/>
            <a:ext cx="2739752" cy="2937044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3573016"/>
            <a:ext cx="4176464" cy="30655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77372"/>
            <a:ext cx="4381331" cy="32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992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551096"/>
            <a:ext cx="3574755" cy="2623871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197" y="3551096"/>
            <a:ext cx="4393115" cy="27456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650" y="201424"/>
            <a:ext cx="3678211" cy="294256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01424"/>
            <a:ext cx="4147579" cy="312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630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653136"/>
            <a:ext cx="6347714" cy="13208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latin typeface="Arno Pro Display" pitchFamily="18" charset="0"/>
              </a:rPr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820891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no Pro Display" pitchFamily="18" charset="0"/>
              </a:rPr>
              <a:t>Цель:</a:t>
            </a:r>
          </a:p>
          <a:p>
            <a:pPr marL="285750" indent="-285750">
              <a:buFontTx/>
              <a:buChar char="-"/>
            </a:pPr>
            <a:r>
              <a:rPr lang="ru-RU" sz="2400" b="1" i="1" dirty="0" smtClean="0">
                <a:latin typeface="Arno Pro Display" pitchFamily="18" charset="0"/>
              </a:rPr>
              <a:t>Расширять представления детей об овощах на основе сенсорного обследования, зрительного восприятия, описания их внешних характеристик. </a:t>
            </a:r>
          </a:p>
          <a:p>
            <a:pPr marL="285750" indent="-285750">
              <a:buFontTx/>
              <a:buChar char="-"/>
            </a:pPr>
            <a:endParaRPr lang="ru-RU" b="1" i="1" dirty="0" smtClean="0">
              <a:latin typeface="Arno Pro Display" pitchFamily="18" charset="0"/>
            </a:endParaRPr>
          </a:p>
          <a:p>
            <a:pPr marL="285750" indent="-285750">
              <a:buFontTx/>
              <a:buChar char="-"/>
            </a:pPr>
            <a:endParaRPr lang="ru-RU" b="1" i="1" dirty="0" smtClean="0">
              <a:latin typeface="Arno Pro Display" pitchFamily="18" charset="0"/>
            </a:endParaRPr>
          </a:p>
          <a:p>
            <a:r>
              <a:rPr lang="ru-RU" sz="2400" b="1" i="1" dirty="0" smtClean="0">
                <a:latin typeface="Arno Pro Display" pitchFamily="18" charset="0"/>
              </a:rPr>
              <a:t>Задачи:</a:t>
            </a:r>
          </a:p>
          <a:p>
            <a:pPr marL="342900" indent="-342900">
              <a:buFontTx/>
              <a:buChar char="-"/>
            </a:pPr>
            <a:r>
              <a:rPr lang="ru-RU" sz="2000" b="1" i="1" dirty="0" smtClean="0">
                <a:latin typeface="Arno Pro Display" pitchFamily="18" charset="0"/>
              </a:rPr>
              <a:t>Развивать речь, способствовать сенсорному развитию и слуховому восприятию;</a:t>
            </a:r>
          </a:p>
          <a:p>
            <a:pPr marL="342900" indent="-342900">
              <a:buFontTx/>
              <a:buChar char="-"/>
            </a:pPr>
            <a:r>
              <a:rPr lang="ru-RU" sz="2000" b="1" i="1" dirty="0" smtClean="0">
                <a:latin typeface="Arno Pro Display" pitchFamily="18" charset="0"/>
              </a:rPr>
              <a:t>Учить описывать овощи по цвету, величине, форме; различать овощи по внешнему виду; учить составлять элементарные описания овощей;</a:t>
            </a:r>
          </a:p>
          <a:p>
            <a:pPr marL="342900" indent="-342900">
              <a:buFontTx/>
              <a:buChar char="-"/>
            </a:pPr>
            <a:r>
              <a:rPr lang="ru-RU" sz="2000" b="1" i="1" dirty="0" smtClean="0">
                <a:latin typeface="Arno Pro Display" pitchFamily="18" charset="0"/>
              </a:rPr>
              <a:t>Воспитывать у детей привычку помогать окружающим, быть активными, внимательными и отзывчивыми при взаимодействии друг с другом.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88640"/>
            <a:ext cx="3960440" cy="6448597"/>
          </a:xfrm>
        </p:spPr>
      </p:pic>
    </p:spTree>
    <p:extLst>
      <p:ext uri="{BB962C8B-B14F-4D97-AF65-F5344CB8AC3E}">
        <p14:creationId xmlns:p14="http://schemas.microsoft.com/office/powerpoint/2010/main" val="40633210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30875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Изогнутые, длинненькие,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А зовут их «синенькие»</a:t>
            </a:r>
            <a:endParaRPr lang="ru-RU" sz="2000" b="1" i="1" dirty="0">
              <a:latin typeface="Arno Pro Display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729" y="2636912"/>
            <a:ext cx="3881437" cy="3881437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404664"/>
            <a:ext cx="26484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Жёлтые початки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Полны зёрен сладких.</a:t>
            </a:r>
            <a:endParaRPr lang="ru-RU" sz="2000" b="1" i="1" dirty="0">
              <a:latin typeface="Arno Pro Display" pitchFamily="18" charset="0"/>
            </a:endParaRPr>
          </a:p>
        </p:txBody>
      </p:sp>
      <p:pic>
        <p:nvPicPr>
          <p:cNvPr id="16" name="Объект 1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2548777"/>
            <a:ext cx="3620706" cy="3881437"/>
          </a:xfrm>
        </p:spPr>
      </p:pic>
    </p:spTree>
    <p:extLst>
      <p:ext uri="{BB962C8B-B14F-4D97-AF65-F5344CB8AC3E}">
        <p14:creationId xmlns:p14="http://schemas.microsoft.com/office/powerpoint/2010/main" val="1978683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95536" y="404664"/>
            <a:ext cx="3113096" cy="1883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Он здорово помогает,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От болезней избавляет.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Его кладут в салат и суп.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Угадали? Это … 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3240" y="3140968"/>
            <a:ext cx="4584352" cy="3364915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7153" y="188640"/>
            <a:ext cx="299511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В щи и борщ её кладут,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А в салаты её трут,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Трут её на тёрке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И складывают горкой.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Она оранжева на вид,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Как будто огонек горит.</a:t>
            </a:r>
            <a:endParaRPr lang="ru-RU" sz="2000" b="1" i="1" dirty="0">
              <a:latin typeface="Arno Pro Display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3471922"/>
            <a:ext cx="4637320" cy="3089483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260648"/>
            <a:ext cx="3456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Летом – в огороде,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Свежие, зелёные,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А зимою – в бочке,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Крепкие, солёные.</a:t>
            </a:r>
          </a:p>
          <a:p>
            <a:endParaRPr lang="ru-RU" sz="2000" b="1" i="1" dirty="0">
              <a:latin typeface="Arno Pro Display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348" y="3068960"/>
            <a:ext cx="5763096" cy="3601935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Разноцветный, как фонарик,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Иногда похож на шарик.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Он блестящий, крепкий, гладкий.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no Pro Display" pitchFamily="18" charset="0"/>
              </a:rPr>
              <a:t>Догадались?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2899253"/>
            <a:ext cx="4712634" cy="3770107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460</TotalTime>
  <Words>236</Words>
  <Application>Microsoft Office PowerPoint</Application>
  <PresentationFormat>Экран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Грань</vt:lpstr>
      <vt:lpstr>Тема: «Овощи»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</dc:title>
  <dc:creator>кк</dc:creator>
  <cp:lastModifiedBy>Артем</cp:lastModifiedBy>
  <cp:revision>52</cp:revision>
  <dcterms:created xsi:type="dcterms:W3CDTF">2012-03-29T13:46:43Z</dcterms:created>
  <dcterms:modified xsi:type="dcterms:W3CDTF">2019-10-22T06:26:23Z</dcterms:modified>
</cp:coreProperties>
</file>