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D9D1-8DBF-4D90-896C-CD516E5FFE3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A65A-7CFB-4820-A21C-8E0C96AADD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D9D1-8DBF-4D90-896C-CD516E5FFE3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A65A-7CFB-4820-A21C-8E0C96AAD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D9D1-8DBF-4D90-896C-CD516E5FFE3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A65A-7CFB-4820-A21C-8E0C96AAD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D9D1-8DBF-4D90-896C-CD516E5FFE3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A65A-7CFB-4820-A21C-8E0C96AADD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D9D1-8DBF-4D90-896C-CD516E5FFE3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A65A-7CFB-4820-A21C-8E0C96AAD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D9D1-8DBF-4D90-896C-CD516E5FFE3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A65A-7CFB-4820-A21C-8E0C96AADDA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D9D1-8DBF-4D90-896C-CD516E5FFE3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A65A-7CFB-4820-A21C-8E0C96AADDA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D9D1-8DBF-4D90-896C-CD516E5FFE3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A65A-7CFB-4820-A21C-8E0C96AAD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D9D1-8DBF-4D90-896C-CD516E5FFE3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A65A-7CFB-4820-A21C-8E0C96AAD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D9D1-8DBF-4D90-896C-CD516E5FFE3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A65A-7CFB-4820-A21C-8E0C96AADD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D9D1-8DBF-4D90-896C-CD516E5FFE3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4A65A-7CFB-4820-A21C-8E0C96AADDA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ADD9D1-8DBF-4D90-896C-CD516E5FFE30}" type="datetimeFigureOut">
              <a:rPr lang="ru-RU" smtClean="0"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94A65A-7CFB-4820-A21C-8E0C96AADD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866330"/>
          </a:xfrm>
        </p:spPr>
        <p:txBody>
          <a:bodyPr/>
          <a:lstStyle/>
          <a:p>
            <a:r>
              <a:rPr lang="ru-RU" b="1" dirty="0" smtClean="0"/>
              <a:t>Коллективно творческое дело (КТД)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148064" y="4437112"/>
            <a:ext cx="3538736" cy="16890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73E87">
                    <a:lumMod val="75000"/>
                  </a:srgbClr>
                </a:solidFill>
                <a:latin typeface="Candara"/>
                <a:ea typeface="+mj-ea"/>
                <a:cs typeface="+mj-cs"/>
              </a:rPr>
              <a:t>Подготовила</a:t>
            </a:r>
            <a:r>
              <a:rPr lang="ru-RU" sz="2400" b="1" dirty="0" smtClean="0">
                <a:solidFill>
                  <a:srgbClr val="073E87">
                    <a:lumMod val="75000"/>
                  </a:srgbClr>
                </a:solidFill>
                <a:latin typeface="Candara"/>
                <a:ea typeface="+mj-ea"/>
                <a:cs typeface="+mj-cs"/>
              </a:rPr>
              <a:t>: </a:t>
            </a:r>
            <a:r>
              <a:rPr lang="ru-RU" sz="2400" b="1" dirty="0" err="1" smtClean="0">
                <a:solidFill>
                  <a:srgbClr val="073E87">
                    <a:lumMod val="75000"/>
                  </a:srgbClr>
                </a:solidFill>
                <a:latin typeface="Candara"/>
                <a:ea typeface="+mj-ea"/>
                <a:cs typeface="+mj-cs"/>
              </a:rPr>
              <a:t>Мищишина</a:t>
            </a:r>
            <a:r>
              <a:rPr lang="ru-RU" sz="2400" b="1" dirty="0" smtClean="0">
                <a:solidFill>
                  <a:srgbClr val="073E87">
                    <a:lumMod val="75000"/>
                  </a:srgbClr>
                </a:solidFill>
                <a:latin typeface="Candara"/>
                <a:ea typeface="+mj-ea"/>
                <a:cs typeface="+mj-cs"/>
              </a:rPr>
              <a:t> А.В.,</a:t>
            </a:r>
            <a:r>
              <a:rPr lang="ru-RU" sz="2400" b="1" dirty="0">
                <a:solidFill>
                  <a:srgbClr val="073E87">
                    <a:lumMod val="75000"/>
                  </a:srgbClr>
                </a:solidFill>
                <a:latin typeface="Candara"/>
                <a:ea typeface="+mj-ea"/>
                <a:cs typeface="+mj-cs"/>
              </a:rPr>
              <a:t/>
            </a:r>
            <a:br>
              <a:rPr lang="ru-RU" sz="2400" b="1" dirty="0">
                <a:solidFill>
                  <a:srgbClr val="073E87">
                    <a:lumMod val="75000"/>
                  </a:srgbClr>
                </a:solidFill>
                <a:latin typeface="Candara"/>
                <a:ea typeface="+mj-ea"/>
                <a:cs typeface="+mj-cs"/>
              </a:rPr>
            </a:br>
            <a:r>
              <a:rPr lang="ru-RU" sz="2400" b="1" dirty="0">
                <a:solidFill>
                  <a:srgbClr val="073E87">
                    <a:lumMod val="75000"/>
                  </a:srgbClr>
                </a:solidFill>
                <a:latin typeface="Candara"/>
                <a:ea typeface="+mj-ea"/>
                <a:cs typeface="+mj-cs"/>
              </a:rPr>
              <a:t>учитель начальных классов</a:t>
            </a:r>
            <a:br>
              <a:rPr lang="ru-RU" sz="2400" b="1" dirty="0">
                <a:solidFill>
                  <a:srgbClr val="073E87">
                    <a:lumMod val="75000"/>
                  </a:srgbClr>
                </a:solidFill>
                <a:latin typeface="Candara"/>
                <a:ea typeface="+mj-ea"/>
                <a:cs typeface="+mj-cs"/>
              </a:rPr>
            </a:br>
            <a:r>
              <a:rPr lang="ru-RU" sz="2400" b="1" dirty="0">
                <a:solidFill>
                  <a:srgbClr val="073E87">
                    <a:lumMod val="75000"/>
                  </a:srgbClr>
                </a:solidFill>
                <a:latin typeface="Candara"/>
                <a:ea typeface="+mj-ea"/>
                <a:cs typeface="+mj-cs"/>
              </a:rPr>
              <a:t>МАОУ « СОШ № 43»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5190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F:\IMG_41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0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F:\IMG_4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F:\IMG_41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992888" cy="5904656"/>
          </a:xfrm>
        </p:spPr>
        <p:txBody>
          <a:bodyPr>
            <a:normAutofit fontScale="92500" lnSpcReduction="10000"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Отличительные признаки КТД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  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совместное создание (продумывание, проведение и анализ) дела, </a:t>
            </a:r>
          </a:p>
          <a:p>
            <a:pPr algn="l"/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 его социальный характер </a:t>
            </a:r>
            <a:endParaRPr lang="ru-RU" sz="4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·  </a:t>
            </a:r>
            <a:r>
              <a: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 мотивация создателей. </a:t>
            </a:r>
          </a:p>
          <a:p>
            <a:pPr algn="l"/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57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91264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КТД - форма работы, которая направлена на: </a:t>
            </a:r>
            <a:endParaRPr lang="ru-RU" dirty="0"/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Развитие творческих способностей.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Развитие интеллектуальных способностей.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Реализацию коммуникационных потребностей.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правилам и формам совместной работы.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1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B050"/>
                </a:solidFill>
              </a:rPr>
              <a:t>Т</a:t>
            </a:r>
            <a:r>
              <a:rPr lang="ru-RU" sz="5400" b="1" dirty="0" smtClean="0">
                <a:solidFill>
                  <a:srgbClr val="00B050"/>
                </a:solidFill>
              </a:rPr>
              <a:t>ипы </a:t>
            </a:r>
            <a:r>
              <a:rPr lang="ru-RU" sz="5400" b="1" dirty="0">
                <a:solidFill>
                  <a:srgbClr val="00B050"/>
                </a:solidFill>
              </a:rPr>
              <a:t>КТД: </a:t>
            </a:r>
          </a:p>
          <a:p>
            <a:r>
              <a:rPr lang="ru-RU" sz="5400" b="1" dirty="0" smtClean="0"/>
              <a:t> </a:t>
            </a:r>
            <a:r>
              <a:rPr lang="ru-RU" sz="5400" b="1" dirty="0"/>
              <a:t>Представление. </a:t>
            </a:r>
          </a:p>
          <a:p>
            <a:r>
              <a:rPr lang="ru-RU" sz="5400" b="1" dirty="0" smtClean="0"/>
              <a:t>   </a:t>
            </a:r>
            <a:r>
              <a:rPr lang="ru-RU" sz="5400" b="1" dirty="0"/>
              <a:t>Малое творческое дело. </a:t>
            </a:r>
          </a:p>
          <a:p>
            <a:r>
              <a:rPr lang="ru-RU" sz="5400" b="1" dirty="0" smtClean="0"/>
              <a:t> </a:t>
            </a:r>
            <a:r>
              <a:rPr lang="ru-RU" sz="5400" b="1" dirty="0"/>
              <a:t>Большое творческое дело.</a:t>
            </a:r>
          </a:p>
          <a:p>
            <a:pPr marL="0" indent="0">
              <a:buNone/>
            </a:pP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293187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363272" cy="64087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организации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КТД: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1.Определение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педагогической цели КТД.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Организаторы намечают план работы при подготовке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КТД.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Определение содержания дела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4. Определение возраста и количества участников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Определение  формы дела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6.Решение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организационных проблем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7. Проведение КТД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 Подведение итогов КТД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5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91264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IMG_41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676456" cy="57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F:\IMG_4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4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291264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F:\IMG_4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83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19256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F:\IMG_41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7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61</TotalTime>
  <Words>136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Коллективно творческое дело (КТД)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teacher32</dc:creator>
  <cp:lastModifiedBy>teacher32</cp:lastModifiedBy>
  <cp:revision>6</cp:revision>
  <dcterms:created xsi:type="dcterms:W3CDTF">2015-02-01T22:26:45Z</dcterms:created>
  <dcterms:modified xsi:type="dcterms:W3CDTF">2015-02-04T21:06:33Z</dcterms:modified>
</cp:coreProperties>
</file>