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4" r:id="rId4"/>
    <p:sldId id="256" r:id="rId5"/>
    <p:sldId id="258" r:id="rId6"/>
    <p:sldId id="257" r:id="rId7"/>
    <p:sldId id="261" r:id="rId8"/>
    <p:sldId id="263" r:id="rId9"/>
    <p:sldId id="267" r:id="rId10"/>
    <p:sldId id="272" r:id="rId11"/>
    <p:sldId id="273" r:id="rId12"/>
    <p:sldId id="275" r:id="rId13"/>
    <p:sldId id="277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6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BC3A26-8372-465B-9D72-81FF078EBF41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F75248-1E6F-411A-82DB-00F03F98F6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E%D1%81%D0%BA%D0%BE%D0%B2%D1%81%D0%BA%D0%B8%D0%B9_%D0%B7%D0%BE%D0%BE%D0%BF%D0%B0%D1%80%D0%B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4437112"/>
            <a:ext cx="3886199" cy="1512168"/>
          </a:xfrm>
        </p:spPr>
        <p:txBody>
          <a:bodyPr>
            <a:normAutofit/>
          </a:bodyPr>
          <a:lstStyle/>
          <a:p>
            <a:r>
              <a:rPr lang="ru-RU" sz="1400" dirty="0"/>
              <a:t>Выполнил ученик 2б класса</a:t>
            </a:r>
            <a:br>
              <a:rPr lang="ru-RU" sz="1400" dirty="0"/>
            </a:br>
            <a:r>
              <a:rPr lang="ru-RU" sz="1400" dirty="0"/>
              <a:t> Анфимов Павел Михайлович</a:t>
            </a:r>
            <a:br>
              <a:rPr lang="ru-RU" sz="1400" dirty="0"/>
            </a:br>
            <a:r>
              <a:rPr lang="ru-RU" sz="1400" dirty="0"/>
              <a:t>Руководитель –</a:t>
            </a:r>
            <a:br>
              <a:rPr lang="ru-RU" sz="1400" dirty="0"/>
            </a:br>
            <a:r>
              <a:rPr lang="ru-RU" sz="1400" dirty="0"/>
              <a:t>Анфимов Михаил Павлович</a:t>
            </a:r>
            <a:endParaRPr lang="ru-RU" sz="1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6888" y="2845585"/>
            <a:ext cx="49460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75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50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Удивительные кошки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5038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Исследовательская работа по окружающему миру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50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66800" y="427038"/>
            <a:ext cx="7772400" cy="1210146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630238" algn="ctr" fontAlgn="base">
              <a:spcAft>
                <a:spcPct val="0"/>
              </a:spcAft>
              <a:tabLst>
                <a:tab pos="3475038" algn="l"/>
              </a:tabLst>
            </a:pPr>
            <a:r>
              <a:rPr lang="ru-RU" altLang="ru-RU" sz="1400" smtClean="0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r>
              <a:rPr lang="ru-RU" alt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400" smtClean="0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«Октябрьская средняя общеобразовательная школа №2»</a:t>
            </a:r>
            <a:r>
              <a:rPr lang="ru-RU" alt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4443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85794"/>
            <a:ext cx="3971924" cy="11430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Вес 798 кг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Содержимое 4" descr="книга гинесс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2838910" cy="3513572"/>
          </a:xfrm>
        </p:spPr>
      </p:pic>
      <p:pic>
        <p:nvPicPr>
          <p:cNvPr id="6" name="Содержимое 5" descr="гинесс лигр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268760"/>
            <a:ext cx="2885579" cy="2547755"/>
          </a:xfrm>
        </p:spPr>
      </p:pic>
      <p:pic>
        <p:nvPicPr>
          <p:cNvPr id="7" name="Содержимое 6" descr="карта ми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91000"/>
            <a:ext cx="3733800" cy="2339848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611560" y="4404236"/>
            <a:ext cx="3733800" cy="14730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/>
              <a:t>В мире 25 </a:t>
            </a:r>
            <a:r>
              <a:rPr lang="ru-RU" sz="3200" dirty="0" err="1" smtClean="0"/>
              <a:t>лигров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 smtClean="0"/>
              <a:t>в России - 3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2143116"/>
            <a:ext cx="3733800" cy="762000"/>
          </a:xfrm>
        </p:spPr>
        <p:txBody>
          <a:bodyPr/>
          <a:lstStyle/>
          <a:p>
            <a:pPr algn="ctr"/>
            <a:r>
              <a:rPr lang="ru-RU" sz="4000" dirty="0" err="1" smtClean="0"/>
              <a:t>лилигр</a:t>
            </a:r>
            <a:endParaRPr lang="ru-RU" sz="4000" dirty="0"/>
          </a:p>
        </p:txBody>
      </p:sp>
      <p:pic>
        <p:nvPicPr>
          <p:cNvPr id="7" name="Содержимое 6" descr="лигр в клетк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4286280" cy="3214710"/>
          </a:xfrm>
        </p:spPr>
      </p:pic>
      <p:pic>
        <p:nvPicPr>
          <p:cNvPr id="8" name="Содержимое 7" descr="детеныш лигра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983115"/>
            <a:ext cx="3733800" cy="2415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Зоопарк г. Новосибирска</a:t>
            </a:r>
            <a:br>
              <a:rPr lang="ru-RU" dirty="0" smtClean="0"/>
            </a:br>
            <a:r>
              <a:rPr lang="ru-RU" dirty="0" smtClean="0"/>
              <a:t>Самсон и Зита</a:t>
            </a:r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936886" cy="28083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62" y="5143512"/>
            <a:ext cx="2203178" cy="7858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Киара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62" y="1412776"/>
            <a:ext cx="4117424" cy="2736304"/>
          </a:xfrm>
          <a:prstGeom prst="rect">
            <a:avLst/>
          </a:prstGeom>
        </p:spPr>
      </p:pic>
      <p:pic>
        <p:nvPicPr>
          <p:cNvPr id="7" name="Picture 2" descr="C:\Users\admin\Desktop\Новая папка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72" y="4300759"/>
            <a:ext cx="4049614" cy="22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468560" y="1556792"/>
            <a:ext cx="3733800" cy="762000"/>
          </a:xfrm>
        </p:spPr>
        <p:txBody>
          <a:bodyPr/>
          <a:lstStyle/>
          <a:p>
            <a:pPr algn="ctr"/>
            <a:r>
              <a:rPr lang="ru-RU" sz="4000" dirty="0" err="1" smtClean="0"/>
              <a:t>тигон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5976" y="6096000"/>
            <a:ext cx="3733800" cy="404810"/>
          </a:xfrm>
        </p:spPr>
        <p:txBody>
          <a:bodyPr/>
          <a:lstStyle/>
          <a:p>
            <a:r>
              <a:rPr lang="ru-RU" dirty="0" smtClean="0"/>
              <a:t>П                                             М</a:t>
            </a:r>
            <a:endParaRPr lang="ru-RU" dirty="0"/>
          </a:p>
        </p:txBody>
      </p:sp>
      <p:pic>
        <p:nvPicPr>
          <p:cNvPr id="7" name="Содержимое 6" descr="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60648"/>
            <a:ext cx="5761599" cy="3143272"/>
          </a:xfrm>
        </p:spPr>
      </p:pic>
      <p:pic>
        <p:nvPicPr>
          <p:cNvPr id="8" name="Содержимое 7" descr="1405316596_timthumb1.jpe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3733800" cy="2296287"/>
          </a:xfr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428596" y="2204864"/>
            <a:ext cx="3063284" cy="38911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500" dirty="0" smtClean="0"/>
              <a:t>150 кг</a:t>
            </a:r>
          </a:p>
          <a:p>
            <a:pPr marL="0" indent="0">
              <a:buNone/>
            </a:pPr>
            <a:r>
              <a:rPr lang="ru-RU" sz="3500" dirty="0" smtClean="0"/>
              <a:t>75 км/ч</a:t>
            </a:r>
          </a:p>
          <a:p>
            <a:pPr marL="0" indent="0">
              <a:buNone/>
            </a:pPr>
            <a:r>
              <a:rPr lang="ru-RU" sz="3500" smtClean="0"/>
              <a:t> </a:t>
            </a:r>
            <a:r>
              <a:rPr lang="ru-RU" sz="3500" dirty="0"/>
              <a:t>ученые</a:t>
            </a:r>
          </a:p>
          <a:p>
            <a:pPr marL="0" indent="0">
              <a:buNone/>
            </a:pPr>
            <a:r>
              <a:rPr lang="ru-RU" sz="3500" dirty="0" smtClean="0"/>
              <a:t>     </a:t>
            </a:r>
          </a:p>
          <a:p>
            <a:pPr marL="0" indent="0">
              <a:buNone/>
            </a:pPr>
            <a:r>
              <a:rPr lang="ru-RU" sz="3500" dirty="0" smtClean="0"/>
              <a:t>в мире - 15</a:t>
            </a:r>
          </a:p>
          <a:p>
            <a:pPr marL="0" indent="0">
              <a:buNone/>
            </a:pPr>
            <a:r>
              <a:rPr lang="ru-RU" sz="3500" dirty="0" smtClean="0"/>
              <a:t>в Китае – 12,</a:t>
            </a:r>
          </a:p>
          <a:p>
            <a:pPr marL="0" indent="0">
              <a:buNone/>
            </a:pPr>
            <a:r>
              <a:rPr lang="ru-RU" sz="3500" dirty="0" smtClean="0"/>
              <a:t>в России-1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429024" cy="857256"/>
          </a:xfrm>
        </p:spPr>
        <p:txBody>
          <a:bodyPr/>
          <a:lstStyle/>
          <a:p>
            <a:pPr algn="ctr"/>
            <a:r>
              <a:rPr lang="ru-RU" dirty="0" smtClean="0"/>
              <a:t>гибриды</a:t>
            </a:r>
            <a:endParaRPr lang="ru-RU" dirty="0"/>
          </a:p>
        </p:txBody>
      </p:sp>
      <p:pic>
        <p:nvPicPr>
          <p:cNvPr id="7170" name="Picture 2" descr="C:\Documents and Settings\Admin\Рабочий стол\ПАША\ли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3167058" cy="2252570"/>
          </a:xfrm>
          <a:prstGeom prst="rect">
            <a:avLst/>
          </a:prstGeom>
          <a:noFill/>
        </p:spPr>
      </p:pic>
      <p:pic>
        <p:nvPicPr>
          <p:cNvPr id="1026" name="Picture 2" descr="C:\Users\Asus\Desktop\ПАША\градус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555009" cy="8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ПАША\нет потомст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07976"/>
            <a:ext cx="1762505" cy="176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ПАША\клет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54746"/>
            <a:ext cx="1678916" cy="22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Desktop\ПАША\tig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75" y="1150171"/>
            <a:ext cx="3285490" cy="22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363272" cy="645333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План защиты исследовательской работы «Удивительные кошки»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Цель: </a:t>
            </a:r>
            <a:r>
              <a:rPr lang="ru-RU" dirty="0"/>
              <a:t>собрать информацию о необычных животных</a:t>
            </a:r>
          </a:p>
          <a:p>
            <a:r>
              <a:rPr lang="ru-RU" b="1" dirty="0"/>
              <a:t>Задачи: </a:t>
            </a:r>
            <a:endParaRPr lang="ru-RU" dirty="0"/>
          </a:p>
          <a:p>
            <a:pPr lvl="0"/>
            <a:r>
              <a:rPr lang="ru-RU" dirty="0"/>
              <a:t>Поиск информации о гибридах львов и тигров</a:t>
            </a:r>
          </a:p>
          <a:p>
            <a:pPr lvl="0"/>
            <a:r>
              <a:rPr lang="ru-RU" dirty="0"/>
              <a:t>Подготовить рассказ об особенностях этих животных</a:t>
            </a:r>
          </a:p>
          <a:p>
            <a:pPr lvl="0"/>
            <a:r>
              <a:rPr lang="ru-RU" dirty="0"/>
              <a:t>Сделать вывод о жизни гибридов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Слайд 1</a:t>
            </a:r>
            <a:endParaRPr lang="ru-RU" dirty="0"/>
          </a:p>
          <a:p>
            <a:r>
              <a:rPr lang="ru-RU" dirty="0"/>
              <a:t>Меня зовут Павел Анфимов. Мне 8 лет. Я учусь во 2 классе МБОУ «ОСОШ №2»</a:t>
            </a:r>
          </a:p>
          <a:p>
            <a:r>
              <a:rPr lang="ru-RU" dirty="0"/>
              <a:t>Тема моей работы: «Удивительные кошки»</a:t>
            </a:r>
          </a:p>
          <a:p>
            <a:r>
              <a:rPr lang="ru-RU" b="1" dirty="0"/>
              <a:t>Слайд 2</a:t>
            </a:r>
            <a:endParaRPr lang="ru-RU" dirty="0"/>
          </a:p>
          <a:p>
            <a:r>
              <a:rPr lang="ru-RU" dirty="0"/>
              <a:t>	Родители купили мне игру «</a:t>
            </a:r>
            <a:r>
              <a:rPr lang="ru-RU" dirty="0" err="1"/>
              <a:t>Зверометр</a:t>
            </a:r>
            <a:r>
              <a:rPr lang="ru-RU" dirty="0"/>
              <a:t>». На карточках нарисовано животное, а с другой стороны можно было узнать информацию: какого размера животное, с какой скоростью оно передвигается, как долго живет. Мне стало интересно, и я с мамой стал искать видеофильмы о животных, фотографии в интернете. Нам попались вот что…</a:t>
            </a:r>
          </a:p>
          <a:p>
            <a:r>
              <a:rPr lang="ru-RU" b="1" dirty="0"/>
              <a:t>Слайд 3</a:t>
            </a:r>
            <a:endParaRPr lang="ru-RU" dirty="0"/>
          </a:p>
          <a:p>
            <a:r>
              <a:rPr lang="ru-RU" dirty="0"/>
              <a:t>	- Как вы думаете, кто это?  А здесь? Нет, это не тигр и не лев. </a:t>
            </a:r>
          </a:p>
          <a:p>
            <a:r>
              <a:rPr lang="ru-RU" b="1" dirty="0"/>
              <a:t>Слайд 4</a:t>
            </a:r>
            <a:endParaRPr lang="ru-RU" dirty="0"/>
          </a:p>
          <a:p>
            <a:r>
              <a:rPr lang="ru-RU" dirty="0"/>
              <a:t>	Меня заинтересовали эти животные, я решил узнать о них побольше, кто это?  Где обитают?</a:t>
            </a:r>
          </a:p>
          <a:p>
            <a:r>
              <a:rPr lang="ru-RU" b="1" dirty="0"/>
              <a:t>Слайд 5</a:t>
            </a:r>
            <a:endParaRPr lang="ru-RU" dirty="0"/>
          </a:p>
          <a:p>
            <a:r>
              <a:rPr lang="ru-RU" dirty="0"/>
              <a:t>	Это ЛИГР, а это ТИГОН.  </a:t>
            </a:r>
            <a:r>
              <a:rPr lang="ru-RU" dirty="0" err="1"/>
              <a:t>Лигр</a:t>
            </a:r>
            <a:r>
              <a:rPr lang="ru-RU" dirty="0"/>
              <a:t> – это гибрид льва и тигра (помесь). </a:t>
            </a:r>
            <a:r>
              <a:rPr lang="ru-RU" dirty="0" err="1"/>
              <a:t>Лигры</a:t>
            </a:r>
            <a:r>
              <a:rPr lang="ru-RU" dirty="0"/>
              <a:t> рождаются у самца – льва и самки тигрицы. 	А это </a:t>
            </a:r>
            <a:r>
              <a:rPr lang="ru-RU" dirty="0" err="1"/>
              <a:t>тигролев</a:t>
            </a:r>
            <a:r>
              <a:rPr lang="ru-RU" dirty="0"/>
              <a:t> (</a:t>
            </a:r>
            <a:r>
              <a:rPr lang="ru-RU" dirty="0" err="1"/>
              <a:t>тигон</a:t>
            </a:r>
            <a:r>
              <a:rPr lang="ru-RU" dirty="0"/>
              <a:t>) – от самца тигра и самки льва.</a:t>
            </a:r>
          </a:p>
          <a:p>
            <a:r>
              <a:rPr lang="ru-RU" b="1" dirty="0"/>
              <a:t>Слайд 6</a:t>
            </a:r>
            <a:endParaRPr lang="ru-RU" dirty="0"/>
          </a:p>
          <a:p>
            <a:r>
              <a:rPr lang="ru-RU" dirty="0" err="1"/>
              <a:t>Лигр</a:t>
            </a:r>
            <a:r>
              <a:rPr lang="ru-RU" dirty="0"/>
              <a:t> – это самая крупная кошка в мире, у него нет гривы. Его вес может быть более 400 кг. Длина тела 4-5 метров. Скорость движения </a:t>
            </a:r>
            <a:r>
              <a:rPr lang="ru-RU" dirty="0" err="1"/>
              <a:t>лигра</a:t>
            </a:r>
            <a:r>
              <a:rPr lang="ru-RU" dirty="0"/>
              <a:t> – 80 км в час. То есть он бежит со скоростью легкового автомобиля! 	</a:t>
            </a:r>
            <a:r>
              <a:rPr lang="ru-RU" dirty="0" err="1"/>
              <a:t>Лигр</a:t>
            </a:r>
            <a:r>
              <a:rPr lang="ru-RU" dirty="0"/>
              <a:t> в сутки съедает от 9 до 45 кг мяса, любит конину, говядину, курятину. Вес льва 200 кг, а  тигра достигает 180 кг. </a:t>
            </a:r>
            <a:r>
              <a:rPr lang="ru-RU" dirty="0" err="1"/>
              <a:t>Лигр</a:t>
            </a:r>
            <a:r>
              <a:rPr lang="ru-RU" dirty="0"/>
              <a:t> в 2 раза больше льва.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4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Слайд 7</a:t>
            </a:r>
            <a:endParaRPr lang="ru-RU" dirty="0"/>
          </a:p>
          <a:p>
            <a:r>
              <a:rPr lang="ru-RU" dirty="0"/>
              <a:t>	Из книги рекордов </a:t>
            </a:r>
            <a:r>
              <a:rPr lang="ru-RU" dirty="0" err="1"/>
              <a:t>Гинесса</a:t>
            </a:r>
            <a:r>
              <a:rPr lang="ru-RU" dirty="0"/>
              <a:t> я узнал, что самый большой </a:t>
            </a:r>
            <a:r>
              <a:rPr lang="ru-RU" dirty="0" err="1"/>
              <a:t>лигр</a:t>
            </a:r>
            <a:r>
              <a:rPr lang="ru-RU" dirty="0"/>
              <a:t> был весом 798 кг, жил в зоопарке в Африке. Во всем мире сегодня около 25 </a:t>
            </a:r>
            <a:r>
              <a:rPr lang="ru-RU" dirty="0" err="1"/>
              <a:t>лигров</a:t>
            </a:r>
            <a:r>
              <a:rPr lang="ru-RU" dirty="0"/>
              <a:t>. В зоопарках России находятся 3 </a:t>
            </a:r>
            <a:r>
              <a:rPr lang="ru-RU" dirty="0" err="1"/>
              <a:t>лигра</a:t>
            </a:r>
            <a:r>
              <a:rPr lang="ru-RU" dirty="0"/>
              <a:t>.</a:t>
            </a:r>
          </a:p>
          <a:p>
            <a:r>
              <a:rPr lang="ru-RU" b="1" dirty="0"/>
              <a:t>Слайд 8</a:t>
            </a:r>
            <a:endParaRPr lang="ru-RU" dirty="0"/>
          </a:p>
          <a:p>
            <a:r>
              <a:rPr lang="ru-RU" dirty="0"/>
              <a:t>	</a:t>
            </a:r>
            <a:r>
              <a:rPr lang="ru-RU" dirty="0" err="1"/>
              <a:t>Лигры</a:t>
            </a:r>
            <a:r>
              <a:rPr lang="ru-RU" dirty="0"/>
              <a:t> - это удивительные животные, которые могут родиться только в неволе, потому что в природе львы и тигры не встречаются, они обитают на разных территориях. Самки </a:t>
            </a:r>
            <a:r>
              <a:rPr lang="ru-RU" dirty="0" err="1"/>
              <a:t>лигров</a:t>
            </a:r>
            <a:r>
              <a:rPr lang="ru-RU" dirty="0"/>
              <a:t> могут давать потомство. Детенышей </a:t>
            </a:r>
            <a:r>
              <a:rPr lang="ru-RU" dirty="0" err="1"/>
              <a:t>лигров</a:t>
            </a:r>
            <a:r>
              <a:rPr lang="ru-RU" dirty="0"/>
              <a:t> называют </a:t>
            </a:r>
            <a:r>
              <a:rPr lang="ru-RU" dirty="0" err="1"/>
              <a:t>лилигры</a:t>
            </a:r>
            <a:r>
              <a:rPr lang="ru-RU" dirty="0"/>
              <a:t>. Они рождаются пятнистыми, а потом приобретают окрас </a:t>
            </a:r>
            <a:r>
              <a:rPr lang="ru-RU" dirty="0" err="1"/>
              <a:t>лигра</a:t>
            </a:r>
            <a:r>
              <a:rPr lang="ru-RU" dirty="0"/>
              <a:t>. </a:t>
            </a:r>
          </a:p>
          <a:p>
            <a:r>
              <a:rPr lang="ru-RU" b="1" dirty="0"/>
              <a:t>Слайд 9</a:t>
            </a:r>
            <a:endParaRPr lang="ru-RU" dirty="0"/>
          </a:p>
          <a:p>
            <a:r>
              <a:rPr lang="ru-RU" dirty="0"/>
              <a:t>	В зоопарке г. Новосибирска родился </a:t>
            </a:r>
            <a:r>
              <a:rPr lang="ru-RU" dirty="0" err="1"/>
              <a:t>лилигр</a:t>
            </a:r>
            <a:r>
              <a:rPr lang="ru-RU" dirty="0"/>
              <a:t> от льва Самсона и </a:t>
            </a:r>
            <a:r>
              <a:rPr lang="ru-RU" dirty="0" err="1"/>
              <a:t>лигрицы</a:t>
            </a:r>
            <a:r>
              <a:rPr lang="ru-RU" dirty="0"/>
              <a:t> Зиты. Детеныша назвали </a:t>
            </a:r>
            <a:r>
              <a:rPr lang="ru-RU" dirty="0" err="1"/>
              <a:t>Киара</a:t>
            </a:r>
            <a:r>
              <a:rPr lang="ru-RU" dirty="0"/>
              <a:t>.  У Зиты не было молока, и </a:t>
            </a:r>
            <a:r>
              <a:rPr lang="ru-RU" dirty="0" err="1"/>
              <a:t>Киару</a:t>
            </a:r>
            <a:r>
              <a:rPr lang="ru-RU" dirty="0"/>
              <a:t> вскармливала домашняя кошка.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Слайд 10</a:t>
            </a:r>
            <a:endParaRPr lang="ru-RU" dirty="0"/>
          </a:p>
          <a:p>
            <a:r>
              <a:rPr lang="ru-RU" dirty="0"/>
              <a:t>	Еще немного расскажу про </a:t>
            </a:r>
            <a:r>
              <a:rPr lang="ru-RU" dirty="0" err="1"/>
              <a:t>тигонов</a:t>
            </a:r>
            <a:r>
              <a:rPr lang="ru-RU" dirty="0"/>
              <a:t>. Они рождаются от самца тигра и самки льва. Они могут иметь пятна матери и полосы отца. </a:t>
            </a:r>
            <a:r>
              <a:rPr lang="ru-RU" dirty="0" err="1"/>
              <a:t>Тигон</a:t>
            </a:r>
            <a:r>
              <a:rPr lang="ru-RU" dirty="0"/>
              <a:t> меньше тигра и льва, весит 150 кг.  Ученые утверждают, что </a:t>
            </a:r>
            <a:r>
              <a:rPr lang="ru-RU" dirty="0" err="1"/>
              <a:t>тигролев</a:t>
            </a:r>
            <a:r>
              <a:rPr lang="ru-RU" dirty="0"/>
              <a:t> вполне может выжить в дикой природе.  Скорость бега </a:t>
            </a:r>
            <a:r>
              <a:rPr lang="ru-RU" dirty="0" err="1"/>
              <a:t>тигрольва</a:t>
            </a:r>
            <a:r>
              <a:rPr lang="ru-RU" dirty="0"/>
              <a:t> может достигать 75 км в час, этого вполне хватает для успешной охоты, также хорошо развиты все органы чувств. В мире всего 15 </a:t>
            </a:r>
            <a:r>
              <a:rPr lang="ru-RU" dirty="0" err="1"/>
              <a:t>тигонов</a:t>
            </a:r>
            <a:r>
              <a:rPr lang="ru-RU" dirty="0"/>
              <a:t>, 12 в Китае, в России всего один, живет 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hlinkClick r:id="rId2" tooltip="Московский зоопарк"/>
              </a:rPr>
              <a:t>Московском зоопарк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е.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/>
              <a:t>Слайд 11</a:t>
            </a:r>
            <a:endParaRPr lang="ru-RU" dirty="0"/>
          </a:p>
          <a:p>
            <a:r>
              <a:rPr lang="ru-RU" dirty="0"/>
              <a:t>	 Итак, </a:t>
            </a:r>
            <a:r>
              <a:rPr lang="ru-RU" dirty="0" err="1"/>
              <a:t>Лигр</a:t>
            </a:r>
            <a:r>
              <a:rPr lang="ru-RU" dirty="0"/>
              <a:t> и </a:t>
            </a:r>
            <a:r>
              <a:rPr lang="ru-RU" dirty="0" err="1"/>
              <a:t>тигон</a:t>
            </a:r>
            <a:r>
              <a:rPr lang="ru-RU" dirty="0"/>
              <a:t> – это гибриды львов и тигров, живут только в неволе. Гибриды подвержены болезням и ранней гибели, самцы не способны давать потомство, гибриды требует больше денег на содержание, кормление, ветеринарный уход. Берегите природу!</a:t>
            </a:r>
          </a:p>
        </p:txBody>
      </p:sp>
    </p:spTree>
    <p:extLst>
      <p:ext uri="{BB962C8B-B14F-4D97-AF65-F5344CB8AC3E}">
        <p14:creationId xmlns:p14="http://schemas.microsoft.com/office/powerpoint/2010/main" val="54341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Павел Анфимов, 8 лет,</a:t>
            </a:r>
            <a:endParaRPr lang="en-US" dirty="0" smtClean="0"/>
          </a:p>
          <a:p>
            <a:r>
              <a:rPr lang="ru-RU" dirty="0" smtClean="0"/>
              <a:t>2 класс</a:t>
            </a:r>
          </a:p>
          <a:p>
            <a:r>
              <a:rPr lang="ru-RU" dirty="0" smtClean="0"/>
              <a:t>МБОУ «ОСОШ №2»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«Удивительные кошки»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24744"/>
            <a:ext cx="36176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интернет</a:t>
            </a:r>
            <a:endParaRPr lang="ru-RU" dirty="0"/>
          </a:p>
        </p:txBody>
      </p:sp>
      <p:pic>
        <p:nvPicPr>
          <p:cNvPr id="2050" name="Picture 2" descr="C:\Documents and Settings\Admin\Рабочий стол\ПАША\зверомет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5657"/>
            <a:ext cx="2158498" cy="215849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АША\зверометр карто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00" y="3645024"/>
            <a:ext cx="3744416" cy="2443507"/>
          </a:xfrm>
          <a:prstGeom prst="rect">
            <a:avLst/>
          </a:prstGeom>
          <a:noFill/>
        </p:spPr>
      </p:pic>
      <p:pic>
        <p:nvPicPr>
          <p:cNvPr id="1026" name="Picture 2" descr="C:\Users\Asus\Desktop\ПАША\SAM_9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24899"/>
            <a:ext cx="4662291" cy="34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1027" name="Picture 3" descr="C:\Documents and Settings\Admin\Рабочий стол\ПАША\1319294368_lig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102" y="3357562"/>
            <a:ext cx="4628457" cy="312420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АША\85754021_post313002582282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4214842" cy="327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КТО ЭТО?</a:t>
            </a:r>
            <a:endParaRPr lang="ru-RU" sz="4000" dirty="0" smtClean="0"/>
          </a:p>
          <a:p>
            <a:r>
              <a:rPr lang="ru-RU" sz="4000" dirty="0" smtClean="0"/>
              <a:t>ГДЕ ОБИТАЕТ?</a:t>
            </a:r>
            <a:endParaRPr lang="ru-RU" sz="4000" dirty="0"/>
          </a:p>
        </p:txBody>
      </p:sp>
      <p:pic>
        <p:nvPicPr>
          <p:cNvPr id="4098" name="Picture 2" descr="C:\Documents and Settings\Admin\Рабочий стол\ПАША\85754188_1319295104_ti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00108"/>
            <a:ext cx="3003752" cy="432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3733800" cy="762000"/>
          </a:xfrm>
        </p:spPr>
        <p:txBody>
          <a:bodyPr/>
          <a:lstStyle/>
          <a:p>
            <a:pPr algn="ctr"/>
            <a:r>
              <a:rPr lang="ru-RU" sz="4400" dirty="0" smtClean="0"/>
              <a:t>ЛИГР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88640"/>
            <a:ext cx="3733800" cy="762000"/>
          </a:xfrm>
        </p:spPr>
        <p:txBody>
          <a:bodyPr/>
          <a:lstStyle/>
          <a:p>
            <a:pPr algn="ctr"/>
            <a:r>
              <a:rPr lang="ru-RU" sz="4000" dirty="0" smtClean="0"/>
              <a:t>ТИГОН</a:t>
            </a:r>
            <a:endParaRPr lang="ru-RU" sz="4000" dirty="0"/>
          </a:p>
        </p:txBody>
      </p:sp>
      <p:pic>
        <p:nvPicPr>
          <p:cNvPr id="7" name="Содержимое 6" descr="лиг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733800" cy="2655665"/>
          </a:xfrm>
        </p:spPr>
      </p:pic>
      <p:pic>
        <p:nvPicPr>
          <p:cNvPr id="8" name="Содержимое 7" descr="tigons_2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980728"/>
            <a:ext cx="3400420" cy="2706168"/>
          </a:xfrm>
        </p:spPr>
      </p:pic>
      <p:pic>
        <p:nvPicPr>
          <p:cNvPr id="6" name="Содержимое 3" descr="1405316596_timthumb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5576" y="4009380"/>
            <a:ext cx="3278413" cy="2016224"/>
          </a:xfrm>
          <a:prstGeom prst="rect">
            <a:avLst/>
          </a:prstGeom>
        </p:spPr>
      </p:pic>
      <p:pic>
        <p:nvPicPr>
          <p:cNvPr id="9" name="Содержимое 7" descr="1405316596_timthumb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6723" y="4009380"/>
            <a:ext cx="3392259" cy="208623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6025604"/>
            <a:ext cx="8001056" cy="7157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П                     М                   П                  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ЛИГР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926810" cy="4495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400 кг</a:t>
            </a:r>
          </a:p>
          <a:p>
            <a:r>
              <a:rPr lang="ru-RU" sz="3200" dirty="0" smtClean="0"/>
              <a:t>4-5 метров</a:t>
            </a:r>
          </a:p>
          <a:p>
            <a:r>
              <a:rPr lang="ru-RU" sz="3200" dirty="0" smtClean="0"/>
              <a:t>80 км/ч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9-45 кг мяса</a:t>
            </a:r>
          </a:p>
          <a:p>
            <a:r>
              <a:rPr lang="ru-RU" sz="3200" dirty="0"/>
              <a:t>л</a:t>
            </a:r>
            <a:r>
              <a:rPr lang="ru-RU" sz="3200" dirty="0" smtClean="0"/>
              <a:t>ев 200 кг</a:t>
            </a:r>
          </a:p>
          <a:p>
            <a:r>
              <a:rPr lang="ru-RU" sz="3200" dirty="0" smtClean="0"/>
              <a:t>1 </a:t>
            </a:r>
            <a:r>
              <a:rPr lang="ru-RU" sz="3200" dirty="0" err="1" smtClean="0"/>
              <a:t>лигр</a:t>
            </a:r>
            <a:r>
              <a:rPr lang="ru-RU" sz="3200" dirty="0" smtClean="0"/>
              <a:t> = 2 льва</a:t>
            </a:r>
            <a:endParaRPr lang="ru-RU" sz="3200" dirty="0"/>
          </a:p>
        </p:txBody>
      </p:sp>
      <p:pic>
        <p:nvPicPr>
          <p:cNvPr id="5" name="Содержимое 4" descr="liger4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500174"/>
            <a:ext cx="5715000" cy="3198813"/>
          </a:xfrm>
        </p:spPr>
      </p:pic>
      <p:pic>
        <p:nvPicPr>
          <p:cNvPr id="6" name="Picture 2" descr="C:\Documents and Settings\Admin\Рабочий стол\ПАША\document_service_339_26_5_112625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125730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263</TotalTime>
  <Words>115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Выполнил ученик 2б класса  Анфимов Павел Михайлович Руководитель – Анфимов Михаил Павлович</vt:lpstr>
      <vt:lpstr>Презентация PowerPoint</vt:lpstr>
      <vt:lpstr>Презентация PowerPoint</vt:lpstr>
      <vt:lpstr>«Удивительные кошки»</vt:lpstr>
      <vt:lpstr>интернет</vt:lpstr>
      <vt:lpstr>Кто это?</vt:lpstr>
      <vt:lpstr>Презентация PowerPoint</vt:lpstr>
      <vt:lpstr>  П                     М                   П                  М</vt:lpstr>
      <vt:lpstr>ЛИГР</vt:lpstr>
      <vt:lpstr>   Вес 798 кг </vt:lpstr>
      <vt:lpstr>Презентация PowerPoint</vt:lpstr>
      <vt:lpstr>Зоопарк г. Новосибирска Самсон и Зита</vt:lpstr>
      <vt:lpstr>Презентация PowerPoint</vt:lpstr>
      <vt:lpstr>гибриды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«Удивительные кошки»</dc:title>
  <dc:creator>Admin</dc:creator>
  <cp:lastModifiedBy>Asus</cp:lastModifiedBy>
  <cp:revision>34</cp:revision>
  <dcterms:created xsi:type="dcterms:W3CDTF">2018-01-25T08:24:41Z</dcterms:created>
  <dcterms:modified xsi:type="dcterms:W3CDTF">2019-10-01T20:04:20Z</dcterms:modified>
</cp:coreProperties>
</file>