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1"/>
  </p:notesMasterIdLst>
  <p:sldIdLst>
    <p:sldId id="256" r:id="rId2"/>
    <p:sldId id="274" r:id="rId3"/>
    <p:sldId id="277" r:id="rId4"/>
    <p:sldId id="276" r:id="rId5"/>
    <p:sldId id="263" r:id="rId6"/>
    <p:sldId id="261" r:id="rId7"/>
    <p:sldId id="258" r:id="rId8"/>
    <p:sldId id="266" r:id="rId9"/>
    <p:sldId id="26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FF"/>
    <a:srgbClr val="006600"/>
    <a:srgbClr val="FFB3B5"/>
    <a:srgbClr val="FF7C80"/>
    <a:srgbClr val="FFCC99"/>
    <a:srgbClr val="D5FFEA"/>
    <a:srgbClr val="AB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9" autoAdjust="0"/>
    <p:restoredTop sz="94086" autoAdjust="0"/>
  </p:normalViewPr>
  <p:slideViewPr>
    <p:cSldViewPr>
      <p:cViewPr>
        <p:scale>
          <a:sx n="66" d="100"/>
          <a:sy n="66" d="100"/>
        </p:scale>
        <p:origin x="-3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C783C-92CB-458B-B8FA-8A39784BBAD3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E0F1F-0143-41A8-883A-E5588BB3A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15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E0F1F-0143-41A8-883A-E5588BB3AC90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68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69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5A996-AC68-440B-8A70-26E6DFCC6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216B3-0C5C-46C3-B134-2C8106D4D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E973-2C74-4506-944A-FF9A161CF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C2692-76CF-4556-AA6F-BBC0EF9C4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02EF8-DC6D-468F-846C-C7727C1CF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160A3-BC4F-4782-925B-54AE51548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9309D-D3E4-4523-A24F-88FD2AC0F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EFF15-6DA8-42AF-8B47-F4A2C01CC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42862-E6A6-4EAF-8B9E-C4B08B288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AA081-9D5A-4D96-961A-6A3871AF0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69E0C-2F7F-4976-8AF9-26E5DB501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7065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06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72DBF97-B9C8-417A-A4C4-5660F426D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067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067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>
    <p:strips dir="r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gi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gif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gif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gif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5"/>
          <p:cNvSpPr>
            <a:spLocks noChangeArrowheads="1" noChangeShapeType="1" noTextEdit="1"/>
          </p:cNvSpPr>
          <p:nvPr/>
        </p:nvSpPr>
        <p:spPr bwMode="auto">
          <a:xfrm>
            <a:off x="899592" y="1988840"/>
            <a:ext cx="7704856" cy="2769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ДИКИЕ  ЖИВОТНЫЕ 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И  ИХ  ДЕТЕНЫШИ</a:t>
            </a:r>
            <a:endParaRPr lang="ru-RU" sz="3600" b="1" kern="1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itchFamily="18" charset="0"/>
              <a:ea typeface="Gungsuh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одержимое 7" descr="zaichomnok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>
          <a:xfrm>
            <a:off x="5364088" y="116632"/>
            <a:ext cx="2916534" cy="3422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189091" y="139752"/>
            <a:ext cx="3960812" cy="8810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Georgia" pitchFamily="18" charset="0"/>
              </a:rPr>
              <a:t>У зайчихи…</a:t>
            </a:r>
          </a:p>
        </p:txBody>
      </p:sp>
      <p:pic>
        <p:nvPicPr>
          <p:cNvPr id="4100" name="Содержимое 18" descr="zayc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064358"/>
            <a:ext cx="3960813" cy="5700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Содержимое 16" descr="0_50bd9_98be6d5f_XL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43089" y="3688337"/>
            <a:ext cx="3732213" cy="2520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910485" y="6081818"/>
            <a:ext cx="2370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зайчата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459635" y="2852936"/>
            <a:ext cx="28209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зайчонок</a:t>
            </a:r>
          </a:p>
        </p:txBody>
      </p:sp>
      <p:pic>
        <p:nvPicPr>
          <p:cNvPr id="11" name="Picture 2" descr="D:\Анимашки\Анимашки\Анимашки\Анимашки 2\Стрелки\ar1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9013">
            <a:off x="4033820" y="2671961"/>
            <a:ext cx="1415984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Анимашки\Анимашки\Анимашки\Анимашки 2\Стрелки\ar1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1082">
            <a:off x="4168581" y="4129172"/>
            <a:ext cx="1113386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3960812" cy="8810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Georgia" pitchFamily="18" charset="0"/>
              </a:rPr>
              <a:t>У ежихи…</a:t>
            </a:r>
          </a:p>
        </p:txBody>
      </p:sp>
      <p:pic>
        <p:nvPicPr>
          <p:cNvPr id="5123" name="Содержимое 8" descr="0a23f7b3af5f1adddd44e836e9d5446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8263" y="2636838"/>
            <a:ext cx="3101975" cy="2520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Содержимое 5" descr="16939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74154" y="1"/>
            <a:ext cx="5769845" cy="4077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323850" y="5157788"/>
            <a:ext cx="248920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ежонок</a:t>
            </a:r>
          </a:p>
        </p:txBody>
      </p:sp>
      <p:pic>
        <p:nvPicPr>
          <p:cNvPr id="5126" name="Содержимое 9" descr="0_89066_dc0a6f56_XL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78045" y="4295775"/>
            <a:ext cx="3324225" cy="2492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6875463" y="5876925"/>
            <a:ext cx="1992312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ежата</a:t>
            </a:r>
          </a:p>
        </p:txBody>
      </p:sp>
      <p:pic>
        <p:nvPicPr>
          <p:cNvPr id="8" name="Picture 2" descr="D:\Анимашки\Анимашки\Анимашки\Анимашки 2\Стрелки\ar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52212">
            <a:off x="2016985" y="2124556"/>
            <a:ext cx="1415984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Анимашки\Анимашки\Анимашки\Анимашки 2\Стрелки\ar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23760">
            <a:off x="6558387" y="4518724"/>
            <a:ext cx="1415984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3060700" cy="8810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Georgia" pitchFamily="18" charset="0"/>
              </a:rPr>
              <a:t>У белки…</a:t>
            </a:r>
          </a:p>
        </p:txBody>
      </p:sp>
      <p:pic>
        <p:nvPicPr>
          <p:cNvPr id="6147" name="Содержимое 4" descr="squirrel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6362" y="1484312"/>
            <a:ext cx="4764088" cy="4392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Содержимое 10" descr="0_75791_b937023f_XL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148263" y="4149725"/>
            <a:ext cx="3803650" cy="2447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Содержимое 7" descr="squirreltastic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625" y="260350"/>
            <a:ext cx="3316288" cy="2447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195513" y="5732463"/>
            <a:ext cx="2674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бельчата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651500" y="2852738"/>
            <a:ext cx="3125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бельчонок</a:t>
            </a:r>
          </a:p>
        </p:txBody>
      </p:sp>
      <p:pic>
        <p:nvPicPr>
          <p:cNvPr id="15" name="Picture 2" descr="D:\Анимашки\Анимашки\Анимашки\Анимашки 2\Стрелки\ar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6659">
            <a:off x="4716935" y="3550231"/>
            <a:ext cx="1215243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Анимашки\Анимашки\Анимашки\Анимашки 2\Стрелки\ar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5292">
            <a:off x="4826906" y="1522811"/>
            <a:ext cx="116895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19700" y="5732463"/>
            <a:ext cx="226377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лисята</a:t>
            </a:r>
          </a:p>
        </p:txBody>
      </p:sp>
      <p:pic>
        <p:nvPicPr>
          <p:cNvPr id="7171" name="Содержимое 9" descr="fox32_1600x1200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914483" y="221570"/>
            <a:ext cx="5148263" cy="4679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Содержимое 19" descr="Hum0O5n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188" y="1052513"/>
            <a:ext cx="2305050" cy="2736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468313" y="188913"/>
            <a:ext cx="2700337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лисёнок</a:t>
            </a:r>
          </a:p>
        </p:txBody>
      </p:sp>
      <p:sp>
        <p:nvSpPr>
          <p:cNvPr id="36872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5724525" y="333375"/>
            <a:ext cx="2971800" cy="9112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Georgia" pitchFamily="18" charset="0"/>
              </a:rPr>
              <a:t>У лисы…</a:t>
            </a:r>
            <a:endParaRPr lang="ru-RU" dirty="0" smtClean="0"/>
          </a:p>
        </p:txBody>
      </p:sp>
      <p:pic>
        <p:nvPicPr>
          <p:cNvPr id="9" name="Содержимое 8" descr="355499267.jp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899592" y="4221088"/>
            <a:ext cx="3359150" cy="2519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D:\Анимашки\Анимашки\Анимашки\Анимашки 2\Стрелки\ar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52212">
            <a:off x="2738574" y="2114129"/>
            <a:ext cx="1419001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Анимашки\Анимашки\Анимашки\Анимашки 2\Стрелки\ar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52212">
            <a:off x="4198467" y="5018773"/>
            <a:ext cx="1415984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4932363" y="333375"/>
            <a:ext cx="3686175" cy="9826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Georgia" pitchFamily="18" charset="0"/>
              </a:rPr>
              <a:t>У волчицы…</a:t>
            </a:r>
            <a:endParaRPr lang="ru-RU" dirty="0" smtClean="0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6372225" y="4797425"/>
            <a:ext cx="2376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волчата</a:t>
            </a:r>
          </a:p>
        </p:txBody>
      </p:sp>
      <p:pic>
        <p:nvPicPr>
          <p:cNvPr id="8196" name="Содержимое 8" descr="157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>
          <a:xfrm>
            <a:off x="323850" y="260350"/>
            <a:ext cx="4535488" cy="3602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Содержимое 21" descr="1256321887_wolf83_1024x76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525" y="1844675"/>
            <a:ext cx="3040063" cy="2952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Содержимое 9" descr="1011.jpg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988124" y="4100092"/>
            <a:ext cx="3312765" cy="2453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195736" y="5805488"/>
            <a:ext cx="2849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волчонок</a:t>
            </a:r>
          </a:p>
        </p:txBody>
      </p:sp>
      <p:pic>
        <p:nvPicPr>
          <p:cNvPr id="8" name="Picture 2" descr="D:\Анимашки\Анимашки\Анимашки\Анимашки 2\Стрелки\ar1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6228">
            <a:off x="553353" y="3939957"/>
            <a:ext cx="1548787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Анимашки\Анимашки\Анимашки\Анимашки 2\Стрелки\ar1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4417">
            <a:off x="4738506" y="1527882"/>
            <a:ext cx="1415984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1281874" y="5919107"/>
            <a:ext cx="3136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медвежата</a:t>
            </a:r>
          </a:p>
        </p:txBody>
      </p:sp>
      <p:pic>
        <p:nvPicPr>
          <p:cNvPr id="8" name="Содержимое 7" descr="00eqbrpt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43152" y="2590064"/>
            <a:ext cx="3768461" cy="2370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0" name="Содержимое 23" descr="Image 6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638" y="188913"/>
            <a:ext cx="4679950" cy="3927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2035" y="4366628"/>
            <a:ext cx="3616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медвежонок</a:t>
            </a:r>
          </a:p>
        </p:txBody>
      </p:sp>
      <p:sp>
        <p:nvSpPr>
          <p:cNvPr id="21512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4691063" cy="9525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Georgia" pitchFamily="18" charset="0"/>
              </a:rPr>
              <a:t>У медведицы…</a:t>
            </a:r>
          </a:p>
        </p:txBody>
      </p:sp>
      <p:pic>
        <p:nvPicPr>
          <p:cNvPr id="9" name="Содержимое 8" descr="foto_medvedey_920829.jpe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264844" y="4287157"/>
            <a:ext cx="3567112" cy="2333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D:\Анимашки\Анимашки\Анимашки\Анимашки 2\Стрелки\ar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51326">
            <a:off x="7700697" y="4160884"/>
            <a:ext cx="1133882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Анимашки\Анимашки\Анимашки\Анимашки 2\Стрелки\ar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52212">
            <a:off x="2978822" y="1971675"/>
            <a:ext cx="1463953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84888" y="4652963"/>
            <a:ext cx="2554287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тигрята</a:t>
            </a:r>
          </a:p>
        </p:txBody>
      </p:sp>
      <p:pic>
        <p:nvPicPr>
          <p:cNvPr id="10" name="Содержимое 9" descr="af6b816073b4f7703cab1d09deb5bec8_100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567363" y="2349500"/>
            <a:ext cx="3362325" cy="2232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4" name="Содержимое 10" descr="www.desktopp.ru_1383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79388" y="260350"/>
            <a:ext cx="5256212" cy="4105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Содержимое 25" descr="Tigrenok_180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17085" y="4624388"/>
            <a:ext cx="3241675" cy="2016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8139" name="Rectangle 11"/>
          <p:cNvSpPr>
            <a:spLocks noGrp="1" noRot="1" noChangeArrowheads="1"/>
          </p:cNvSpPr>
          <p:nvPr>
            <p:ph type="title"/>
          </p:nvPr>
        </p:nvSpPr>
        <p:spPr>
          <a:xfrm>
            <a:off x="4643438" y="260350"/>
            <a:ext cx="4114800" cy="8810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Georgia" pitchFamily="18" charset="0"/>
              </a:rPr>
              <a:t>У тигрицы…</a:t>
            </a:r>
            <a:endParaRPr lang="ru-RU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2497" y="5872163"/>
            <a:ext cx="299085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тигрёнок</a:t>
            </a:r>
          </a:p>
        </p:txBody>
      </p:sp>
      <p:pic>
        <p:nvPicPr>
          <p:cNvPr id="8" name="Picture 2" descr="D:\Анимашки\Анимашки\Анимашки\Анимашки 2\Стрелки\ar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183">
            <a:off x="753604" y="4538795"/>
            <a:ext cx="1415984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Анимашки\Анимашки\Анимашки\Анимашки 2\Стрелки\ar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0430">
            <a:off x="5167070" y="1744240"/>
            <a:ext cx="1415984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aslanlion100tr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93808" y="4562475"/>
            <a:ext cx="4071938" cy="2089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295340" y="5949950"/>
            <a:ext cx="2039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львята</a:t>
            </a:r>
          </a:p>
        </p:txBody>
      </p:sp>
      <p:pic>
        <p:nvPicPr>
          <p:cNvPr id="11268" name="Содержимое 27" descr="lvica-263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3079" y="188913"/>
            <a:ext cx="6137275" cy="4248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800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3611562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Georgia" pitchFamily="18" charset="0"/>
              </a:rPr>
              <a:t>У львицы… </a:t>
            </a:r>
          </a:p>
        </p:txBody>
      </p:sp>
      <p:pic>
        <p:nvPicPr>
          <p:cNvPr id="10" name="Содержимое 9" descr="free-animal-227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602885" y="3548856"/>
            <a:ext cx="3313113" cy="2484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217604" y="5445224"/>
            <a:ext cx="2454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львёнок</a:t>
            </a:r>
          </a:p>
        </p:txBody>
      </p:sp>
      <p:pic>
        <p:nvPicPr>
          <p:cNvPr id="8" name="Picture 2" descr="D:\Анимашки\Анимашки\Анимашки\Анимашки 2\Стрелки\ar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5615">
            <a:off x="6149231" y="2819669"/>
            <a:ext cx="1415984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Анимашки\Анимашки\Анимашки\Анимашки 2\Стрелки\ar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6065">
            <a:off x="1674464" y="4256087"/>
            <a:ext cx="1016828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/>
      <p:bldP spid="14" grpId="0"/>
    </p:bldLst>
  </p:timing>
</p:sld>
</file>

<file path=ppt/theme/theme1.xml><?xml version="1.0" encoding="utf-8"?>
<a:theme xmlns:a="http://schemas.openxmlformats.org/drawingml/2006/main" name="Трава">
  <a:themeElements>
    <a:clrScheme name="Трава 6">
      <a:dk1>
        <a:srgbClr val="48486A"/>
      </a:dk1>
      <a:lt1>
        <a:srgbClr val="FFFFFF"/>
      </a:lt1>
      <a:dk2>
        <a:srgbClr val="000099"/>
      </a:dk2>
      <a:lt2>
        <a:srgbClr val="F8F8F8"/>
      </a:lt2>
      <a:accent1>
        <a:srgbClr val="6699FF"/>
      </a:accent1>
      <a:accent2>
        <a:srgbClr val="0000FF"/>
      </a:accent2>
      <a:accent3>
        <a:srgbClr val="AAAACA"/>
      </a:accent3>
      <a:accent4>
        <a:srgbClr val="DADADA"/>
      </a:accent4>
      <a:accent5>
        <a:srgbClr val="B8CAFF"/>
      </a:accent5>
      <a:accent6>
        <a:srgbClr val="0000E7"/>
      </a:accent6>
      <a:hlink>
        <a:srgbClr val="3DCCFF"/>
      </a:hlink>
      <a:folHlink>
        <a:srgbClr val="CCECFF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336</TotalTime>
  <Words>46</Words>
  <Application>Microsoft Office PowerPoint</Application>
  <PresentationFormat>Экран (4:3)</PresentationFormat>
  <Paragraphs>27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Трава</vt:lpstr>
      <vt:lpstr>Презентация PowerPoint</vt:lpstr>
      <vt:lpstr>У зайчихи…</vt:lpstr>
      <vt:lpstr>У ежихи…</vt:lpstr>
      <vt:lpstr>У белки…</vt:lpstr>
      <vt:lpstr>У лисы…</vt:lpstr>
      <vt:lpstr>У волчицы…</vt:lpstr>
      <vt:lpstr>У медведицы…</vt:lpstr>
      <vt:lpstr>У тигрицы…</vt:lpstr>
      <vt:lpstr>У львицы…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Юлия</cp:lastModifiedBy>
  <cp:revision>72</cp:revision>
  <dcterms:created xsi:type="dcterms:W3CDTF">1601-01-01T00:00:00Z</dcterms:created>
  <dcterms:modified xsi:type="dcterms:W3CDTF">2019-05-26T10:51:54Z</dcterms:modified>
</cp:coreProperties>
</file>