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E80AAFE-5AE4-4E14-A21E-A816C1877A00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3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 smtClean="0"/>
              <a:t>Паломничества и святыни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623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dirty="0" smtClean="0"/>
              <a:t>Храм Единого </a:t>
            </a:r>
            <a:r>
              <a:rPr lang="ru-RU" dirty="0" smtClean="0"/>
              <a:t>Бога (макет)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95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Накхор</a:t>
            </a:r>
            <a:r>
              <a:rPr lang="ru-RU" dirty="0" smtClean="0"/>
              <a:t> – буддийское паломничество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" y="1268760"/>
            <a:ext cx="914414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Паломничество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132856"/>
            <a:ext cx="8856984" cy="3993307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Путешествие с целью поклонения какому-то предмету или месту, являющемуся особенно священным.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27858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Вход в пещеру, где был захоронен Иисус Христос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992888" cy="531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48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924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76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7160" y="-1491581"/>
            <a:ext cx="10441160" cy="8349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5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Хадж</a:t>
            </a:r>
            <a:r>
              <a:rPr lang="en-US" dirty="0" smtClean="0"/>
              <a:t> – </a:t>
            </a:r>
            <a:r>
              <a:rPr lang="ru-RU" dirty="0" smtClean="0"/>
              <a:t>паломничество в </a:t>
            </a:r>
            <a:r>
              <a:rPr lang="ru-RU" dirty="0" err="1" smtClean="0"/>
              <a:t>мекку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41078"/>
            <a:ext cx="8064896" cy="541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78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Мекка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0" y="1052736"/>
            <a:ext cx="9036496" cy="5667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85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67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Стена плача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416824" cy="556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90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18</TotalTime>
  <Words>44</Words>
  <Application>Microsoft Office PowerPoint</Application>
  <PresentationFormat>Экран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Углы</vt:lpstr>
      <vt:lpstr>Паломничества и святыни</vt:lpstr>
      <vt:lpstr>Паломничество</vt:lpstr>
      <vt:lpstr>Вход в пещеру, где был захоронен Иисус Христос</vt:lpstr>
      <vt:lpstr>Презентация PowerPoint</vt:lpstr>
      <vt:lpstr>Презентация PowerPoint</vt:lpstr>
      <vt:lpstr>Хадж – паломничество в мекку</vt:lpstr>
      <vt:lpstr>Мекка</vt:lpstr>
      <vt:lpstr>Презентация PowerPoint</vt:lpstr>
      <vt:lpstr>Стена плача</vt:lpstr>
      <vt:lpstr>Храм Единого Бога (макет)</vt:lpstr>
      <vt:lpstr>Накхор – буддийское паломничество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Паломничества и святыни</dc:title>
  <dc:creator>KohovPavel</dc:creator>
  <cp:lastModifiedBy>111</cp:lastModifiedBy>
  <cp:revision>4</cp:revision>
  <dcterms:created xsi:type="dcterms:W3CDTF">2013-03-05T23:35:56Z</dcterms:created>
  <dcterms:modified xsi:type="dcterms:W3CDTF">2016-02-08T17:01:16Z</dcterms:modified>
</cp:coreProperties>
</file>