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3" r:id="rId5"/>
    <p:sldId id="266" r:id="rId6"/>
    <p:sldId id="271" r:id="rId7"/>
    <p:sldId id="272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1C593-65D0-4073-BCC9-577B9352EA97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1C593-65D0-4073-BCC9-577B9352EA97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1C593-65D0-4073-BCC9-577B9352EA97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1C593-65D0-4073-BCC9-577B9352EA97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1C593-65D0-4073-BCC9-577B9352EA97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1C593-65D0-4073-BCC9-577B9352EA97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1C593-65D0-4073-BCC9-577B9352EA97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1C593-65D0-4073-BCC9-577B9352EA97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1C593-65D0-4073-BCC9-577B9352EA97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1C593-65D0-4073-BCC9-577B9352EA97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1C593-65D0-4073-BCC9-577B9352EA97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3A1C593-65D0-4073-BCC9-577B9352EA97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0080" y="-517585"/>
            <a:ext cx="9875520" cy="3795623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Занятие в учебно-тренировочной группе обучающихся творческого объединения «Земля Рос»</a:t>
            </a:r>
            <a:br>
              <a:rPr lang="ru-RU" sz="3600" dirty="0" smtClean="0"/>
            </a:br>
            <a:r>
              <a:rPr lang="ru-RU" sz="3600" dirty="0" smtClean="0"/>
              <a:t>по  дополнительной </a:t>
            </a:r>
            <a:r>
              <a:rPr lang="ru-RU" sz="3600" dirty="0" err="1" smtClean="0"/>
              <a:t>общеразвивающей</a:t>
            </a:r>
            <a:r>
              <a:rPr lang="ru-RU" sz="3600" dirty="0" smtClean="0"/>
              <a:t> программе «Мир боевых искусств. </a:t>
            </a:r>
            <a:r>
              <a:rPr lang="ru-RU" sz="3600" dirty="0" err="1" smtClean="0"/>
              <a:t>Кудо</a:t>
            </a:r>
            <a:r>
              <a:rPr lang="ru-RU" sz="3600" dirty="0" smtClean="0"/>
              <a:t>»   </a:t>
            </a:r>
            <a:endParaRPr lang="ru-RU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0080" y="4106175"/>
            <a:ext cx="9875520" cy="18201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КОПТЕВА ЛАРИСА ВЛАДИМИРОВНА</a:t>
            </a:r>
          </a:p>
          <a:p>
            <a:r>
              <a:rPr lang="ru-RU" sz="2400" dirty="0" smtClean="0"/>
              <a:t>педагог дополнительного образования</a:t>
            </a:r>
          </a:p>
          <a:p>
            <a:r>
              <a:rPr lang="ru-RU" sz="2400" dirty="0" smtClean="0"/>
              <a:t> МБОУ </a:t>
            </a:r>
            <a:r>
              <a:rPr lang="ru-RU" sz="2400" dirty="0" smtClean="0"/>
              <a:t>Открытая </a:t>
            </a:r>
            <a:r>
              <a:rPr lang="ru-RU" sz="2400" dirty="0" smtClean="0"/>
              <a:t>(сменная) общеобразовательная школа</a:t>
            </a:r>
          </a:p>
          <a:p>
            <a:r>
              <a:rPr lang="ru-RU" sz="2400" dirty="0" smtClean="0"/>
              <a:t> г. Онеги</a:t>
            </a:r>
            <a:endParaRPr lang="en-US" sz="2400" dirty="0"/>
          </a:p>
        </p:txBody>
      </p:sp>
      <p:pic>
        <p:nvPicPr>
          <p:cNvPr id="13313" name="Picture 1" descr="C:\Users\123\Desktop\Кудо wear\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4127" y="3892131"/>
            <a:ext cx="1905000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20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итогов. Рефлексия.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1601638"/>
            <a:ext cx="2889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388093" y="1550469"/>
            <a:ext cx="5384307" cy="47397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мобилизация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обучающихся на самооценку и взаимную оценку,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дать анализ успешности достижения цели и наметить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перспективу последующей работы.</a:t>
            </a:r>
            <a:endParaRPr lang="ru-RU" sz="1600" dirty="0" smtClean="0"/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Содержание этапа: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Подведение итогов совместной и индивидуальной деятельности учеников (новое содержание, изученное на уроке и оценка личного вклада в совместную учебную деятельность), достижение поставленной цели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едагог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предлагает обучающимся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продолжить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следующие  высказывания (по желанию)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     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 знал и умел…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Теперь я знаю я могу…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 старался или не очень выполнить…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 меня получилось…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Комментарии педагога.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Рекомендации по занятиям дома.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2770" name="Picture 2" descr="C:\Users\123\Desktop\Кудо wear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4536" y="3753127"/>
            <a:ext cx="2990850" cy="1533525"/>
          </a:xfrm>
          <a:prstGeom prst="rect">
            <a:avLst/>
          </a:prstGeom>
          <a:noFill/>
        </p:spPr>
      </p:pic>
      <p:pic>
        <p:nvPicPr>
          <p:cNvPr id="3074" name="Picture 2" descr="C:\Users\123\Desktop\Кудо wear\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3879" y="1325730"/>
            <a:ext cx="2285259" cy="2285259"/>
          </a:xfrm>
          <a:prstGeom prst="rect">
            <a:avLst/>
          </a:prstGeom>
          <a:noFill/>
        </p:spPr>
      </p:pic>
      <p:pic>
        <p:nvPicPr>
          <p:cNvPr id="32771" name="Picture 3" descr="C:\Users\123\Desktop\Кудо wear\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6795" y="1822218"/>
            <a:ext cx="1971675" cy="231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6892" y="317770"/>
            <a:ext cx="9997440" cy="184746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Тема: «Вывод противника из равновесия. Передняя подножка»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3525" y="2639683"/>
            <a:ext cx="10238059" cy="360871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Цель: </a:t>
            </a:r>
            <a:r>
              <a:rPr lang="ru-RU" sz="3600" dirty="0" smtClean="0"/>
              <a:t>Развитие представления о выводе противника  из равновесия посредством освоения техники опрокидывания (</a:t>
            </a:r>
            <a:r>
              <a:rPr lang="ru-RU" sz="3600" dirty="0" err="1" smtClean="0"/>
              <a:t>тай-отоси</a:t>
            </a:r>
            <a:r>
              <a:rPr lang="ru-RU" sz="3600" dirty="0" smtClean="0"/>
              <a:t>) или передней подножки.</a:t>
            </a:r>
            <a:endParaRPr lang="ru-RU" sz="3600" dirty="0"/>
          </a:p>
        </p:txBody>
      </p:sp>
      <p:pic>
        <p:nvPicPr>
          <p:cNvPr id="1026" name="Picture 2" descr="C:\Users\123\Desktop\Кудо wear\поднож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48683" y="4562475"/>
            <a:ext cx="1990725" cy="229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74255" y="267420"/>
            <a:ext cx="3062377" cy="63317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84075" y="1061048"/>
            <a:ext cx="2950233" cy="553815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9789" y="155275"/>
            <a:ext cx="10151795" cy="879895"/>
          </a:xfrm>
        </p:spPr>
        <p:txBody>
          <a:bodyPr/>
          <a:lstStyle/>
          <a:p>
            <a:r>
              <a:rPr lang="ru-RU" dirty="0" smtClean="0"/>
              <a:t>Задачи: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0902" y="1017918"/>
            <a:ext cx="2959643" cy="482216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/>
              <a:t>     •обучающие:</a:t>
            </a:r>
          </a:p>
          <a:p>
            <a:pPr algn="just">
              <a:buNone/>
            </a:pPr>
            <a:r>
              <a:rPr lang="ru-RU" sz="2000" dirty="0" smtClean="0"/>
              <a:t>   -повторить основные правила бросковой техники и алгоритм выполнения техники передней подножки; </a:t>
            </a:r>
          </a:p>
          <a:p>
            <a:pPr>
              <a:buNone/>
            </a:pPr>
            <a:r>
              <a:rPr lang="ru-RU" sz="2000" dirty="0" smtClean="0"/>
              <a:t>    -развивать представление о  выведения противника из равновесия посредством освоения данной бросковой техники,</a:t>
            </a:r>
          </a:p>
          <a:p>
            <a:pPr algn="just">
              <a:buNone/>
            </a:pPr>
            <a:r>
              <a:rPr lang="ru-RU" sz="2000" dirty="0" smtClean="0"/>
              <a:t>    -продолжить изучать технику выполнения передней подножки,</a:t>
            </a:r>
          </a:p>
          <a:p>
            <a:pPr algn="just"/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16196" y="1104180"/>
            <a:ext cx="2855343" cy="546914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572664" y="432433"/>
            <a:ext cx="2734573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развивающие: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-развивать физические качества через специальные упражнения и  игровую деятельность,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-совершенствовать навыки владения телом посредством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изучения данной техники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-развивать оценочные умения,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cs typeface="Times New Roman" pitchFamily="18" charset="0"/>
              </a:rPr>
              <a:t>-развивать коммуникативные способности через оценивание и рефлексию.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980098" y="1250680"/>
            <a:ext cx="2786332" cy="38472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воспитательные: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-воспитывать силу воли, терпение через изучение бросковой техники,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-создать положительный эмоциональный настрой в коллективе посредством 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рефлексии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 игровой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Организационный этап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eZKOZnLX_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5023" y="3079629"/>
            <a:ext cx="4377969" cy="3280913"/>
          </a:xfrm>
        </p:spPr>
      </p:pic>
      <p:sp>
        <p:nvSpPr>
          <p:cNvPr id="6" name="TextBox 5"/>
          <p:cNvSpPr txBox="1"/>
          <p:nvPr/>
        </p:nvSpPr>
        <p:spPr>
          <a:xfrm>
            <a:off x="1820174" y="1449238"/>
            <a:ext cx="4054415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800" b="1" dirty="0" smtClean="0">
                <a:solidFill>
                  <a:srgbClr val="0070C0"/>
                </a:solidFill>
              </a:rPr>
              <a:t>Задача:</a:t>
            </a:r>
            <a:r>
              <a:rPr lang="ru-RU" sz="2800" dirty="0" smtClean="0">
                <a:solidFill>
                  <a:srgbClr val="0070C0"/>
                </a:solidFill>
              </a:rPr>
              <a:t> подготовка обучающихся к работе на занятии.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63774" y="1278384"/>
            <a:ext cx="32952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2800" b="1" dirty="0" smtClean="0">
                <a:solidFill>
                  <a:srgbClr val="0070C0"/>
                </a:solidFill>
              </a:rPr>
              <a:t>Содержание этапа:</a:t>
            </a:r>
            <a:r>
              <a:rPr lang="ru-RU" sz="2800" dirty="0" smtClean="0">
                <a:solidFill>
                  <a:srgbClr val="0070C0"/>
                </a:solidFill>
              </a:rPr>
              <a:t> организация начала занятия, создание психологического настроя на учебную деятельность и активизация внимания.</a:t>
            </a:r>
          </a:p>
          <a:p>
            <a:endParaRPr lang="ru-RU" dirty="0"/>
          </a:p>
        </p:txBody>
      </p:sp>
      <p:pic>
        <p:nvPicPr>
          <p:cNvPr id="1026" name="Picture 2" descr="C:\Users\123\Desktop\Кудо wear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9644" y="3036733"/>
            <a:ext cx="4475496" cy="3354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123\Desktop\Кудо wear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9942" y="4727967"/>
            <a:ext cx="2619375" cy="1743075"/>
          </a:xfrm>
          <a:prstGeom prst="rect">
            <a:avLst/>
          </a:prstGeom>
          <a:noFill/>
        </p:spPr>
      </p:pic>
      <p:pic>
        <p:nvPicPr>
          <p:cNvPr id="2051" name="Picture 3" descr="C:\Users\123\Desktop\Кудо wear\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2088" y="4277779"/>
            <a:ext cx="3870332" cy="25802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Подготовительный этап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61382" y="1447800"/>
            <a:ext cx="4364965" cy="4800600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Физическая подготовка к тренировке.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Задача: </a:t>
            </a:r>
            <a:r>
              <a:rPr lang="ru-RU" dirty="0" smtClean="0">
                <a:solidFill>
                  <a:srgbClr val="0070C0"/>
                </a:solidFill>
              </a:rPr>
              <a:t>разогрев мышц, связок и суставов, а также приведения их в состояние готовности к нагрузкам.  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Содержание этапа: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 Разминка: </a:t>
            </a: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</a:rPr>
              <a:t>     Упражнения в ходьбе, беге, на восстановление дыхания.  ОРУ. Упражнения на развитие  вестибулярного аппарата. 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Растяжка. </a:t>
            </a:r>
          </a:p>
          <a:p>
            <a:endParaRPr lang="ru-RU" dirty="0"/>
          </a:p>
        </p:txBody>
      </p:sp>
      <p:pic>
        <p:nvPicPr>
          <p:cNvPr id="4098" name="Picture 2" descr="C:\Users\123\Desktop\Кудо wear\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0071" y="4786070"/>
            <a:ext cx="2848352" cy="1602419"/>
          </a:xfrm>
          <a:prstGeom prst="rect">
            <a:avLst/>
          </a:prstGeom>
          <a:noFill/>
        </p:spPr>
      </p:pic>
      <p:pic>
        <p:nvPicPr>
          <p:cNvPr id="2054" name="Picture 6" descr="C:\Users\123\Desktop\Кудо wear\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89390" y="2446658"/>
            <a:ext cx="2619375" cy="1743075"/>
          </a:xfrm>
          <a:prstGeom prst="rect">
            <a:avLst/>
          </a:prstGeom>
          <a:noFill/>
        </p:spPr>
      </p:pic>
      <p:pic>
        <p:nvPicPr>
          <p:cNvPr id="2052" name="Picture 4" descr="C:\Users\123\Desktop\Кудо wear\MptEjhoPUd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8642" y="2067372"/>
            <a:ext cx="2047821" cy="2732561"/>
          </a:xfrm>
          <a:prstGeom prst="rect">
            <a:avLst/>
          </a:prstGeom>
          <a:noFill/>
        </p:spPr>
      </p:pic>
      <p:pic>
        <p:nvPicPr>
          <p:cNvPr id="2050" name="Picture 2" descr="C:\Users\123\Desktop\Кудо wear\fDnWi7L7Mc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91461" y="2392389"/>
            <a:ext cx="2163857" cy="2887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этап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30725" y="1130060"/>
            <a:ext cx="839350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Вводная  часть</a:t>
            </a:r>
            <a:r>
              <a:rPr lang="ru-RU" sz="2000" i="1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(подготовка   к   восприятию содержания).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Задача:</a:t>
            </a:r>
            <a:r>
              <a:rPr lang="ru-RU" sz="2000" dirty="0" smtClean="0">
                <a:solidFill>
                  <a:srgbClr val="0070C0"/>
                </a:solidFill>
              </a:rPr>
              <a:t> мотивация и принятие детьми цели учебно-познавательной деятельности. </a:t>
            </a:r>
          </a:p>
          <a:p>
            <a:pPr lvl="0" algn="just"/>
            <a:r>
              <a:rPr lang="ru-RU" sz="2000" b="1" dirty="0" smtClean="0">
                <a:solidFill>
                  <a:srgbClr val="0070C0"/>
                </a:solidFill>
              </a:rPr>
              <a:t>Содержание этапа:</a:t>
            </a:r>
            <a:r>
              <a:rPr lang="ru-RU" sz="2000" dirty="0" smtClean="0">
                <a:solidFill>
                  <a:srgbClr val="0070C0"/>
                </a:solidFill>
              </a:rPr>
              <a:t> просмотр слайдов, пример: показ техники старшими обучающими </a:t>
            </a:r>
          </a:p>
          <a:p>
            <a:pPr lvl="0" algn="just"/>
            <a:r>
              <a:rPr lang="ru-RU" sz="2000" dirty="0" smtClean="0">
                <a:solidFill>
                  <a:srgbClr val="0070C0"/>
                </a:solidFill>
              </a:rPr>
              <a:t>Совместное </a:t>
            </a:r>
            <a:r>
              <a:rPr lang="ru-RU" sz="2000" dirty="0" err="1" smtClean="0">
                <a:solidFill>
                  <a:srgbClr val="0070C0"/>
                </a:solidFill>
              </a:rPr>
              <a:t>целеполагание</a:t>
            </a:r>
            <a:r>
              <a:rPr lang="ru-RU" sz="2000" dirty="0" smtClean="0">
                <a:solidFill>
                  <a:srgbClr val="0070C0"/>
                </a:solidFill>
              </a:rPr>
              <a:t> и поэтапный теоретический разбор техники передней подножки.</a:t>
            </a:r>
          </a:p>
          <a:p>
            <a:endParaRPr lang="ru-RU" dirty="0"/>
          </a:p>
        </p:txBody>
      </p:sp>
      <p:pic>
        <p:nvPicPr>
          <p:cNvPr id="28673" name="Picture 1" descr="C:\Users\123\Desktop\Кудо wear\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235" y="3778849"/>
            <a:ext cx="1989826" cy="2653101"/>
          </a:xfrm>
          <a:prstGeom prst="rect">
            <a:avLst/>
          </a:prstGeom>
          <a:noFill/>
        </p:spPr>
      </p:pic>
      <p:pic>
        <p:nvPicPr>
          <p:cNvPr id="28674" name="Picture 2" descr="C:\Users\123\Desktop\Кудо wear\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4045" y="3485548"/>
            <a:ext cx="1808671" cy="2411562"/>
          </a:xfrm>
          <a:prstGeom prst="rect">
            <a:avLst/>
          </a:prstGeom>
          <a:noFill/>
        </p:spPr>
      </p:pic>
      <p:pic>
        <p:nvPicPr>
          <p:cNvPr id="28675" name="Picture 3" descr="C:\Users\123\Desktop\Кудо wear\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7223" y="4152662"/>
            <a:ext cx="1837786" cy="2450381"/>
          </a:xfrm>
          <a:prstGeom prst="rect">
            <a:avLst/>
          </a:prstGeom>
          <a:noFill/>
        </p:spPr>
      </p:pic>
      <p:pic>
        <p:nvPicPr>
          <p:cNvPr id="28676" name="Picture 4" descr="C:\Users\123\Desktop\Кудо wear\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7358" y="3557438"/>
            <a:ext cx="1877683" cy="2503577"/>
          </a:xfrm>
          <a:prstGeom prst="rect">
            <a:avLst/>
          </a:prstGeom>
          <a:noFill/>
        </p:spPr>
      </p:pic>
      <p:pic>
        <p:nvPicPr>
          <p:cNvPr id="28677" name="Picture 5" descr="C:\Users\123\Desktop\Кудо wear\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7750" y="3985404"/>
            <a:ext cx="1983716" cy="2644954"/>
          </a:xfrm>
          <a:prstGeom prst="rect">
            <a:avLst/>
          </a:prstGeom>
          <a:noFill/>
        </p:spPr>
      </p:pic>
      <p:pic>
        <p:nvPicPr>
          <p:cNvPr id="28678" name="Picture 6" descr="C:\Users\123\Desktop\Кудо wear\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36629" y="3712230"/>
            <a:ext cx="1878043" cy="2504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23\Desktop\Кудо wear\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484" y="971551"/>
            <a:ext cx="3126596" cy="1758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этап</a:t>
            </a:r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897811" y="5211352"/>
            <a:ext cx="5236234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C:\Users\123\Desktop\Кудо wear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2671" y="754878"/>
            <a:ext cx="1483743" cy="1978324"/>
          </a:xfrm>
          <a:prstGeom prst="rect">
            <a:avLst/>
          </a:prstGeom>
          <a:noFill/>
        </p:spPr>
      </p:pic>
      <p:pic>
        <p:nvPicPr>
          <p:cNvPr id="2050" name="Picture 2" descr="C:\Users\123\Desktop\Кудо wear\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0082" y="2771234"/>
            <a:ext cx="3101676" cy="1744693"/>
          </a:xfrm>
          <a:prstGeom prst="rect">
            <a:avLst/>
          </a:prstGeom>
          <a:noFill/>
        </p:spPr>
      </p:pic>
      <p:pic>
        <p:nvPicPr>
          <p:cNvPr id="27651" name="Picture 3" descr="C:\Users\123\Desktop\Кудо wear\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08487" y="4546121"/>
            <a:ext cx="1643055" cy="2192451"/>
          </a:xfrm>
          <a:prstGeom prst="rect">
            <a:avLst/>
          </a:prstGeom>
          <a:noFill/>
        </p:spPr>
      </p:pic>
      <p:pic>
        <p:nvPicPr>
          <p:cNvPr id="2052" name="Picture 4" descr="C:\Users\123\Desktop\фото подгожка\20180306_1743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41155" y="967020"/>
            <a:ext cx="1207363" cy="2012272"/>
          </a:xfrm>
          <a:prstGeom prst="rect">
            <a:avLst/>
          </a:prstGeom>
          <a:noFill/>
        </p:spPr>
      </p:pic>
      <p:pic>
        <p:nvPicPr>
          <p:cNvPr id="2053" name="Picture 5" descr="C:\Users\123\Desktop\фото подгожка\20180306_1743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49017" y="3360691"/>
            <a:ext cx="1579042" cy="2631737"/>
          </a:xfrm>
          <a:prstGeom prst="rect">
            <a:avLst/>
          </a:prstGeom>
          <a:noFill/>
        </p:spPr>
      </p:pic>
      <p:pic>
        <p:nvPicPr>
          <p:cNvPr id="2054" name="Picture 6" descr="C:\Users\123\Desktop\фото подгожка\20180306_17445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58362" y="2636915"/>
            <a:ext cx="1586143" cy="264357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52755" y="2018580"/>
            <a:ext cx="47790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Практическая часть.</a:t>
            </a: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Задача:                   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Закрепление    знаний    и    способов    действий. Вычленение и овладение отдельными элементами действия. Проверка понимания.</a:t>
            </a: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Содержание этапа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Применение знаний на практике. Самостоятельное выполнение обучающимися тренировочных упражнений  в парах. Установление правильности и осознанности усвоения учебного материала, выявление неверных технических действий, их коррекция.   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 descr="C:\Users\123\Desktop\Кудо wear\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2884" y="1123951"/>
            <a:ext cx="3126596" cy="1758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Кудо wear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1184" y="4262234"/>
            <a:ext cx="2935703" cy="1648275"/>
          </a:xfrm>
          <a:prstGeom prst="rect">
            <a:avLst/>
          </a:prstGeom>
          <a:noFill/>
        </p:spPr>
      </p:pic>
      <p:pic>
        <p:nvPicPr>
          <p:cNvPr id="1027" name="Picture 3" descr="C:\Users\123\Desktop\Кудо wear\mVjM0IHW56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4861" y="4475190"/>
            <a:ext cx="2838090" cy="1593469"/>
          </a:xfrm>
          <a:prstGeom prst="rect">
            <a:avLst/>
          </a:prstGeom>
          <a:noFill/>
        </p:spPr>
      </p:pic>
      <p:pic>
        <p:nvPicPr>
          <p:cNvPr id="1030" name="Picture 6" descr="C:\Users\123\Desktop\Кудо wear\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4618" y="4502056"/>
            <a:ext cx="2945442" cy="1656811"/>
          </a:xfrm>
          <a:prstGeom prst="rect">
            <a:avLst/>
          </a:prstGeom>
          <a:noFill/>
        </p:spPr>
      </p:pic>
      <p:pic>
        <p:nvPicPr>
          <p:cNvPr id="12" name="Picture 6" descr="C:\Users\123\Desktop\Кудо wear\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0126" y="841581"/>
            <a:ext cx="2945442" cy="16568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Контрольный этап</a:t>
            </a:r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414733" y="2039712"/>
            <a:ext cx="4606506" cy="418576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выявление качества и уровня овладения знаниями и умениями, их коррекция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оценка. Обобщение и систематизация знаний.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Содержание этапа: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Обсуждение с обучающимися критерий оценки выполнения всех этапов броска.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Обсуждение действий каждого, оценка выполняемой техники</a:t>
            </a:r>
            <a:endParaRPr lang="ru-RU" sz="2000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Закрепление полученных знаний.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 descr="C:\Users\123\Desktop\Кудо wear\g9JKRXN2d0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439" y="4080294"/>
            <a:ext cx="3857561" cy="2165860"/>
          </a:xfrm>
          <a:prstGeom prst="rect">
            <a:avLst/>
          </a:prstGeom>
          <a:noFill/>
        </p:spPr>
      </p:pic>
      <p:pic>
        <p:nvPicPr>
          <p:cNvPr id="29700" name="Picture 4" descr="C:\Users\123\Desktop\Кудо wear\ICvgqzFovc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1134" y="3888360"/>
            <a:ext cx="1452204" cy="2586487"/>
          </a:xfrm>
          <a:prstGeom prst="rect">
            <a:avLst/>
          </a:prstGeom>
          <a:noFill/>
        </p:spPr>
      </p:pic>
      <p:pic>
        <p:nvPicPr>
          <p:cNvPr id="1029" name="Picture 5" descr="C:\Users\123\Desktop\Кудо wear\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75849" y="2398666"/>
            <a:ext cx="2890805" cy="1626078"/>
          </a:xfrm>
          <a:prstGeom prst="rect">
            <a:avLst/>
          </a:prstGeom>
          <a:noFill/>
        </p:spPr>
      </p:pic>
      <p:pic>
        <p:nvPicPr>
          <p:cNvPr id="3" name="Picture 2" descr="C:\Users\123\Desktop\Кудо wear\4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37932" y="637276"/>
            <a:ext cx="2954068" cy="1661663"/>
          </a:xfrm>
          <a:prstGeom prst="rect">
            <a:avLst/>
          </a:prstGeom>
          <a:noFill/>
        </p:spPr>
      </p:pic>
      <p:pic>
        <p:nvPicPr>
          <p:cNvPr id="1031" name="Picture 7" descr="C:\Users\123\Desktop\Кудо wear\kzIBXaW2WX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75880" y="905774"/>
            <a:ext cx="2705237" cy="1518878"/>
          </a:xfrm>
          <a:prstGeom prst="rect">
            <a:avLst/>
          </a:prstGeom>
          <a:noFill/>
        </p:spPr>
      </p:pic>
      <p:pic>
        <p:nvPicPr>
          <p:cNvPr id="1028" name="Picture 4" descr="C:\Users\123\Desktop\фото подгожка\20180306_17441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0288592" y="1926356"/>
            <a:ext cx="1424477" cy="2435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:\Users\123\Desktop\Кудо wear\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8923" y="1725286"/>
            <a:ext cx="3023077" cy="22673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Подвижные игры и заминка.</a:t>
            </a:r>
            <a:endParaRPr lang="ru-RU" dirty="0"/>
          </a:p>
        </p:txBody>
      </p:sp>
      <p:pic>
        <p:nvPicPr>
          <p:cNvPr id="30723" name="Picture 3" descr="C:\Users\123\Desktop\Кудо wear\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347" y="3795623"/>
            <a:ext cx="3471653" cy="2603740"/>
          </a:xfrm>
          <a:prstGeom prst="rect">
            <a:avLst/>
          </a:prstGeom>
          <a:noFill/>
        </p:spPr>
      </p:pic>
      <p:pic>
        <p:nvPicPr>
          <p:cNvPr id="30722" name="Picture 2" descr="C:\Users\123\Desktop\Кудо wear\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1840" y="3850737"/>
            <a:ext cx="2863610" cy="38181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79418" y="1673524"/>
            <a:ext cx="3768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Задача</a:t>
            </a:r>
            <a:r>
              <a:rPr lang="ru-RU" sz="2000" dirty="0" smtClean="0">
                <a:solidFill>
                  <a:srgbClr val="0070C0"/>
                </a:solidFill>
              </a:rPr>
              <a:t>: смена деятельности,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снятие эмоциональной напряженности,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сплочение коллектива,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совершенствование физических качеств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6272" y="3685309"/>
            <a:ext cx="4364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Содержание</a:t>
            </a:r>
            <a:r>
              <a:rPr lang="ru-RU" sz="2000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I. </a:t>
            </a:r>
            <a:r>
              <a:rPr lang="ru-RU" sz="2000" dirty="0" smtClean="0">
                <a:solidFill>
                  <a:srgbClr val="0070C0"/>
                </a:solidFill>
              </a:rPr>
              <a:t>Игры с мячом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</a:rPr>
              <a:t>Передача мяча ногами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</a:rPr>
              <a:t> передача мяча под поднятыми ногами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</a:rPr>
              <a:t> передача мяча в кругу.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0966" y="1552755"/>
            <a:ext cx="21652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II</a:t>
            </a:r>
            <a:r>
              <a:rPr lang="ru-RU" sz="2000" dirty="0" smtClean="0">
                <a:solidFill>
                  <a:srgbClr val="0070C0"/>
                </a:solidFill>
              </a:rPr>
              <a:t>. Продвижение по залу. Отсчет времени. Восстановление дыхания.</a:t>
            </a:r>
          </a:p>
        </p:txBody>
      </p:sp>
      <p:pic>
        <p:nvPicPr>
          <p:cNvPr id="30725" name="Picture 5" descr="C:\Users\123\Desktop\Кудо wear\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4413" y="1475118"/>
            <a:ext cx="1406945" cy="1242114"/>
          </a:xfrm>
          <a:prstGeom prst="rect">
            <a:avLst/>
          </a:prstGeom>
          <a:noFill/>
        </p:spPr>
      </p:pic>
      <p:pic>
        <p:nvPicPr>
          <p:cNvPr id="5122" name="Picture 2" descr="C:\Users\123\Desktop\Кудо wear\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4766" y="3372929"/>
            <a:ext cx="1563014" cy="277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5047</TotalTime>
  <Words>439</Words>
  <Application>Microsoft Office PowerPoint</Application>
  <PresentationFormat>Произвольный</PresentationFormat>
  <Paragraphs>71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Занятие в учебно-тренировочной группе обучающихся творческого объединения «Земля Рос» по  дополнительной общеразвивающей программе «Мир боевых искусств. Кудо»   </vt:lpstr>
      <vt:lpstr>Тема: «Вывод противника из равновесия. Передняя подножка» </vt:lpstr>
      <vt:lpstr>Задачи: </vt:lpstr>
      <vt:lpstr> Организационный этап</vt:lpstr>
      <vt:lpstr>Подготовительный этап</vt:lpstr>
      <vt:lpstr>Основной этап</vt:lpstr>
      <vt:lpstr>Основной этап</vt:lpstr>
      <vt:lpstr>Контрольный этап</vt:lpstr>
      <vt:lpstr>Подвижные игры и заминка.</vt:lpstr>
      <vt:lpstr>Подведение итогов. Рефлексия.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123</dc:creator>
  <cp:lastModifiedBy>Larisa</cp:lastModifiedBy>
  <cp:revision>239</cp:revision>
  <dcterms:created xsi:type="dcterms:W3CDTF">2018-12-10T16:08:59Z</dcterms:created>
  <dcterms:modified xsi:type="dcterms:W3CDTF">2019-05-21T15:24:01Z</dcterms:modified>
</cp:coreProperties>
</file>