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310" r:id="rId4"/>
    <p:sldId id="315" r:id="rId5"/>
    <p:sldId id="313" r:id="rId6"/>
    <p:sldId id="328" r:id="rId7"/>
    <p:sldId id="318" r:id="rId8"/>
    <p:sldId id="329" r:id="rId9"/>
    <p:sldId id="319" r:id="rId10"/>
    <p:sldId id="320" r:id="rId11"/>
    <p:sldId id="290" r:id="rId12"/>
    <p:sldId id="321" r:id="rId13"/>
    <p:sldId id="322" r:id="rId14"/>
    <p:sldId id="323" r:id="rId15"/>
    <p:sldId id="28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2647" autoAdjust="0"/>
  </p:normalViewPr>
  <p:slideViewPr>
    <p:cSldViewPr>
      <p:cViewPr varScale="1">
        <p:scale>
          <a:sx n="52" d="100"/>
          <a:sy n="52" d="100"/>
        </p:scale>
        <p:origin x="-18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44FAF4-308F-4364-A5F7-B962878CCB23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C1422-E5F3-4245-926F-0C954C4356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C1422-E5F3-4245-926F-0C954C43567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1500197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Муниципальное казенное  дошкольное 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«Детский сад общеразвивающего вида №15 «Яблонька»</a:t>
            </a:r>
            <a:br>
              <a:rPr lang="ru-RU" sz="2000" dirty="0" smtClean="0"/>
            </a:br>
            <a:r>
              <a:rPr lang="ru-RU" sz="2000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86742" cy="4429156"/>
          </a:xfrm>
        </p:spPr>
        <p:txBody>
          <a:bodyPr>
            <a:normAutofit/>
          </a:bodyPr>
          <a:lstStyle/>
          <a:p>
            <a:pPr marL="365125" indent="-255588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Arial" charset="0"/>
              </a:rPr>
              <a:t>Трудовое воспитание детей младшего дошкольного возраста»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sz="1800" dirty="0" smtClean="0"/>
              <a:t>                                                               </a:t>
            </a:r>
            <a:r>
              <a:rPr lang="ru-RU" sz="1800" dirty="0" smtClean="0">
                <a:solidFill>
                  <a:schemeClr val="tx1"/>
                </a:solidFill>
              </a:rPr>
              <a:t>Воспитатель:    Рознина Ольга Николаевна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  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                   </a:t>
            </a: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1800" b="1" dirty="0" smtClean="0">
                <a:solidFill>
                  <a:schemeClr val="tx1"/>
                </a:solidFill>
              </a:rPr>
              <a:t> </a:t>
            </a:r>
            <a:endParaRPr lang="ru-RU" sz="1800" dirty="0" smtClean="0">
              <a:solidFill>
                <a:schemeClr val="tx1"/>
              </a:solidFill>
            </a:endParaRPr>
          </a:p>
          <a:p>
            <a:r>
              <a:rPr lang="ru-RU" sz="1800" dirty="0" smtClean="0">
                <a:solidFill>
                  <a:schemeClr val="tx1"/>
                </a:solidFill>
              </a:rPr>
              <a:t>г.Шадринск. Курганская область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фото апр.2019\Lenovo_A1000_IMG_20190419_1148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фото апр.2019\Lenovo_A1000_IMG_20190419_1138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труд\гош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труд\нас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3318" y="1600200"/>
            <a:ext cx="551736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труд\даш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3786214" cy="4525963"/>
          </a:xfrm>
          <a:prstGeom prst="rect">
            <a:avLst/>
          </a:prstGeom>
          <a:noFill/>
        </p:spPr>
      </p:pic>
      <p:pic>
        <p:nvPicPr>
          <p:cNvPr id="5" name="Picture 2" descr="F:\труд\варя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71612"/>
            <a:ext cx="350046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200" dirty="0" smtClean="0"/>
              <a:t>Трудовое воспитание подрастающего поколения является одной из важнейших задач нашего общества. Подготовка молодежи к жизни, к участию в труде, к удовлетворению физических и духовных потребностей сегодня является приоритетным. </a:t>
            </a:r>
            <a:br>
              <a:rPr lang="ru-RU" sz="2200" dirty="0" smtClean="0"/>
            </a:br>
            <a:r>
              <a:rPr lang="ru-RU" sz="2200" dirty="0" smtClean="0"/>
              <a:t>Активная целеустремленная личность, способная к самореализации, творчеству, удовлетворению своих интересов в избранном деле и к самосовершенствованию – является целью </a:t>
            </a:r>
            <a:r>
              <a:rPr lang="ru-RU" sz="2200" dirty="0" err="1" smtClean="0"/>
              <a:t>воспитательно</a:t>
            </a:r>
            <a:r>
              <a:rPr lang="ru-RU" sz="2200" dirty="0" smtClean="0"/>
              <a:t> - образовательной работы всех образовательных учреждений.</a:t>
            </a:r>
            <a:br>
              <a:rPr lang="ru-RU" sz="2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>
              <a:buNone/>
            </a:pPr>
            <a:r>
              <a:rPr lang="ru-RU" sz="2000" dirty="0" smtClean="0"/>
              <a:t>Истоки трудового воспитания лежат в дошкольном возрасте, когда</a:t>
            </a:r>
          </a:p>
          <a:p>
            <a:pPr>
              <a:buNone/>
            </a:pPr>
            <a:r>
              <a:rPr lang="ru-RU" sz="2000" dirty="0" smtClean="0"/>
              <a:t>ребенок впервые начинает испытывать потребность в </a:t>
            </a:r>
          </a:p>
          <a:p>
            <a:pPr>
              <a:buNone/>
            </a:pPr>
            <a:r>
              <a:rPr lang="ru-RU" sz="2000" dirty="0" smtClean="0"/>
              <a:t>самостоятельной деятельности, заявляя о своих намерениях и </a:t>
            </a:r>
          </a:p>
          <a:p>
            <a:pPr>
              <a:buNone/>
            </a:pPr>
            <a:r>
              <a:rPr lang="ru-RU" sz="2000" dirty="0" smtClean="0"/>
              <a:t>проявляя себя субъектом своих желаний и</a:t>
            </a:r>
          </a:p>
          <a:p>
            <a:pPr>
              <a:buNone/>
            </a:pPr>
            <a:r>
              <a:rPr lang="ru-RU" sz="2000" dirty="0" smtClean="0"/>
              <a:t>интересов. Воспитание этой потребности — одна из центральных </a:t>
            </a:r>
          </a:p>
          <a:p>
            <a:pPr>
              <a:buNone/>
            </a:pPr>
            <a:r>
              <a:rPr lang="ru-RU" sz="2000" dirty="0" smtClean="0"/>
              <a:t>задач трудового воспитания детей.</a:t>
            </a:r>
          </a:p>
          <a:p>
            <a:pPr algn="just"/>
            <a:endParaRPr lang="ru-RU" dirty="0" smtClean="0"/>
          </a:p>
          <a:p>
            <a:pPr algn="just"/>
            <a:endParaRPr lang="ru-RU" sz="1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Знакомство ребенка с трудом взрослых – один из источников воспитания в нём бережного отношения к общественному добру. Наблюдая за деятельностью взрослых, они размышляют  о возможности собственными усилиями достичь такого же результата.</a:t>
            </a:r>
            <a:br>
              <a:rPr lang="ru-RU" sz="2000" dirty="0" smtClean="0"/>
            </a:br>
            <a:r>
              <a:rPr lang="ru-RU" sz="2000" dirty="0" smtClean="0"/>
              <a:t> Так повышается интерес дошкольников к труду, требовательность к качеству выполняемой работы. Воспитывая у детей интерес к труду, очень важно помнить о том, что добиваться от детей результата высокого качества следует постепенно, сообразно силам и формирующимся у них навыкам. Труд - важнейшее средство воспитания, начиная с дошкольного возраста; в процессе его формируется личность ребенка, складываются коллективные взаимоотношения.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2400" dirty="0" smtClean="0"/>
              <a:t>    Весь процесс воспитания детей в детском саду может и</a:t>
            </a:r>
          </a:p>
          <a:p>
            <a:pPr>
              <a:buNone/>
            </a:pPr>
            <a:r>
              <a:rPr lang="ru-RU" sz="2400" dirty="0" smtClean="0"/>
              <a:t>    должен быть организован так, чтобы они научились </a:t>
            </a:r>
          </a:p>
          <a:p>
            <a:pPr>
              <a:buNone/>
            </a:pPr>
            <a:r>
              <a:rPr lang="ru-RU" sz="2400" dirty="0" smtClean="0"/>
              <a:t>     понимать пользу и необходимость труда для себя и для </a:t>
            </a:r>
          </a:p>
          <a:p>
            <a:pPr>
              <a:buNone/>
            </a:pPr>
            <a:r>
              <a:rPr lang="ru-RU" sz="2400" dirty="0" smtClean="0"/>
              <a:t>    коллектива. Относиться к работе с любовью, видеть в ней </a:t>
            </a:r>
          </a:p>
          <a:p>
            <a:pPr>
              <a:buNone/>
            </a:pPr>
            <a:r>
              <a:rPr lang="ru-RU" sz="2400" dirty="0" smtClean="0"/>
              <a:t>     радость - необходимое условие для проявления творчества </a:t>
            </a:r>
          </a:p>
          <a:p>
            <a:pPr>
              <a:buNone/>
            </a:pPr>
            <a:r>
              <a:rPr lang="ru-RU" sz="2400" dirty="0" smtClean="0"/>
              <a:t>     личности, ее талантов.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Закладывать в ребенке желание и умение трудиться нужно еще с дошкольного возраста. Исходя из этого дошкольные учреждения ставят одной из главных целей трудовое воспитание дошкольников. В соответствии с ФГОС ДО под этим термином принято понимать систему формирования у каждого ребенка трудолюбия и трудовых навыков. А также стремление обучаться труду. Главная цель трудового воспитания дошкольников - формирование бережного отношения к любому труду и четкое представления о трудовой деятельности взрослых. В связи с данной целью государственный стандарт выделяет следующие основные задачи: Формирование четких представлений о взрослом труде и важности труда в жизни. Формирование необходимых для трудовой деятельности знаний, умений и навыков. Воспитание уважительного отношения к любому труду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.</a:t>
            </a:r>
          </a:p>
          <a:p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4200" dirty="0" smtClean="0"/>
          </a:p>
          <a:p>
            <a:pPr>
              <a:buNone/>
            </a:pPr>
            <a:r>
              <a:rPr lang="ru-RU" sz="4200" dirty="0" smtClean="0"/>
              <a:t> </a:t>
            </a:r>
            <a:r>
              <a:rPr lang="ru-RU" sz="5000" dirty="0" smtClean="0"/>
              <a:t>А также это является  </a:t>
            </a:r>
            <a:r>
              <a:rPr lang="ru-RU" sz="5000" dirty="0" smtClean="0"/>
              <a:t>необходимым</a:t>
            </a:r>
            <a:r>
              <a:rPr lang="ru-RU" sz="5000" dirty="0" smtClean="0"/>
              <a:t>, важнейшим условием успешно</a:t>
            </a:r>
          </a:p>
          <a:p>
            <a:pPr>
              <a:buNone/>
            </a:pPr>
            <a:r>
              <a:rPr lang="ru-RU" sz="5000" dirty="0" smtClean="0"/>
              <a:t>подготовки детей к обучению в школе. Дети, воспитанные с ранних лет в</a:t>
            </a:r>
          </a:p>
          <a:p>
            <a:pPr>
              <a:buNone/>
            </a:pPr>
            <a:r>
              <a:rPr lang="ru-RU" sz="5000" dirty="0" smtClean="0"/>
              <a:t>труде, отличаются в школе самостоятельностью, организованностью,</a:t>
            </a:r>
          </a:p>
          <a:p>
            <a:pPr>
              <a:buNone/>
            </a:pPr>
            <a:r>
              <a:rPr lang="ru-RU" sz="5000" dirty="0" smtClean="0"/>
              <a:t>активностью, опрятностью, умением себя обслужить. </a:t>
            </a:r>
            <a:endParaRPr lang="ru-RU" sz="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Труд - это то, что  развивает маленького человека, поддерживает его, помогает ему самоутвердиться. Именно поэтому тема воспитания трудолюбия у детей всегда будет оставаться актуальной.</a:t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186766" cy="41973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Трудолюбие и способность к труду воспитываются с самого</a:t>
            </a:r>
          </a:p>
          <a:p>
            <a:pPr>
              <a:buNone/>
            </a:pPr>
            <a:r>
              <a:rPr lang="ru-RU" sz="2400" dirty="0" smtClean="0"/>
              <a:t>раннего детства. Трудовое воспитание - это «совместна</a:t>
            </a:r>
          </a:p>
          <a:p>
            <a:pPr>
              <a:buNone/>
            </a:pPr>
            <a:r>
              <a:rPr lang="ru-RU" sz="2400" dirty="0" smtClean="0"/>
              <a:t>деятельность воспитателя и воспитанников, направленная</a:t>
            </a:r>
          </a:p>
          <a:p>
            <a:pPr>
              <a:buNone/>
            </a:pPr>
            <a:r>
              <a:rPr lang="ru-RU" sz="2400" dirty="0" smtClean="0"/>
              <a:t>на развитие у последних </a:t>
            </a:r>
            <a:r>
              <a:rPr lang="ru-RU" sz="2400" dirty="0" err="1" smtClean="0"/>
              <a:t>общетрудовых</a:t>
            </a:r>
            <a:r>
              <a:rPr lang="ru-RU" sz="2400" dirty="0" smtClean="0"/>
              <a:t> умений и</a:t>
            </a:r>
          </a:p>
          <a:p>
            <a:pPr>
              <a:buNone/>
            </a:pPr>
            <a:r>
              <a:rPr lang="ru-RU" sz="2400" dirty="0" smtClean="0"/>
              <a:t>способностей, психологической </a:t>
            </a:r>
          </a:p>
          <a:p>
            <a:pPr>
              <a:buNone/>
            </a:pPr>
            <a:r>
              <a:rPr lang="ru-RU" sz="2400" dirty="0" smtClean="0"/>
              <a:t>готовности к труду, формирование ответственного</a:t>
            </a:r>
          </a:p>
          <a:p>
            <a:pPr>
              <a:buNone/>
            </a:pPr>
            <a:r>
              <a:rPr lang="ru-RU" sz="2400" dirty="0" smtClean="0"/>
              <a:t>отношения к труду и  его продуктам, на сознательный выбор</a:t>
            </a:r>
          </a:p>
          <a:p>
            <a:pPr>
              <a:buNone/>
            </a:pPr>
            <a:r>
              <a:rPr lang="ru-RU" sz="2400" dirty="0" smtClean="0"/>
              <a:t>профессии»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фото от АД\Lenovo_A1000_IMG_20180926_17292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57983"/>
            <a:ext cx="5500726" cy="421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F:\14.03.2019\Lenovo_A1000_IMG_20190314_105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:\с телефона 8.02.19\Lenovo_A1000_IMG_20181215_14383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594" y="1635370"/>
            <a:ext cx="5656811" cy="4455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фото апр.2019\Lenovo_A1000_IMG_20190419_115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3714776" cy="4625989"/>
          </a:xfrm>
          <a:prstGeom prst="rect">
            <a:avLst/>
          </a:prstGeom>
          <a:noFill/>
        </p:spPr>
      </p:pic>
      <p:pic>
        <p:nvPicPr>
          <p:cNvPr id="5" name="Содержимое 3" descr="F:\фото с телефона март\Lenovo_A1000_IMG_20190305_17335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63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казенное  дошкольное образовательное учреждение «Детский сад общеразвивающего вида №15 «Яблонька»   </vt:lpstr>
      <vt:lpstr>         Трудовое воспитание подрастающего поколения является одной из важнейших задач нашего общества. Подготовка молодежи к жизни, к участию в труде, к удовлетворению физических и духовных потребностей сегодня является приоритетным.  Активная целеустремленная личность, способная к самореализации, творчеству, удовлетворению своих интересов в избранном деле и к самосовершенствованию – является целью воспитательно - образовательной работы всех образовательных учреждений.     </vt:lpstr>
      <vt:lpstr>        Знакомство ребенка с трудом взрослых – один из источников воспитания в нём бережного отношения к общественному добру. Наблюдая за деятельностью взрослых, они размышляют  о возможности собственными усилиями достичь такого же результата.  Так повышается интерес дошкольников к труду, требовательность к качеству выполняемой работы. Воспитывая у детей интерес к труду, очень важно помнить о том, что добиваться от детей результата высокого качества следует постепенно, сообразно силам и формирующимся у них навыкам. Труд - важнейшее средство воспитания, начиная с дошкольного возраста; в процессе его формируется личность ребенка, складываются коллективные взаимоотношения. </vt:lpstr>
      <vt:lpstr>         Закладывать в ребенке желание и умение трудиться нужно еще с дошкольного возраста. Исходя из этого дошкольные учреждения ставят одной из главных целей трудовое воспитание дошкольников. В соответствии с ФГОС ДО под этим термином принято понимать систему формирования у каждого ребенка трудолюбия и трудовых навыков. А также стремление обучаться труду. Главная цель трудового воспитания дошкольников - формирование бережного отношения к любому труду и четкое представления о трудовой деятельности взрослых. В связи с данной целью государственный стандарт выделяет следующие основные задачи: Формирование четких представлений о взрослом труде и важности труда в жизни. Формирование необходимых для трудовой деятельности знаний, умений и навыков. Воспитание уважительного отношения к любому труду</vt:lpstr>
      <vt:lpstr>   Труд - это то, что  развивает маленького человека, поддерживает его, помогает ему самоутвердиться. Именно поэтому тема воспитания трудолюбия у детей всегда будет оставаться актуальной. 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Ponchik</dc:creator>
  <cp:lastModifiedBy>Computer</cp:lastModifiedBy>
  <cp:revision>50</cp:revision>
  <dcterms:created xsi:type="dcterms:W3CDTF">2015-04-07T17:45:09Z</dcterms:created>
  <dcterms:modified xsi:type="dcterms:W3CDTF">2019-04-21T06:15:21Z</dcterms:modified>
</cp:coreProperties>
</file>