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BA06B-EF99-4486-B8EF-D9D4E39BE3F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B1059-A3F1-4192-8E47-19573AA8D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9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B1059-A3F1-4192-8E47-19573AA8D0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Древесину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09634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/>
              <a:t>Как вы думаете, какой материал мы будем обрабатывать в этом классе?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04664"/>
            <a:ext cx="6912768" cy="2088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На уроках технологии в начальной школе вы </a:t>
            </a:r>
            <a:r>
              <a:rPr lang="ru-RU" sz="3200" dirty="0" smtClean="0">
                <a:solidFill>
                  <a:schemeClr val="tx1"/>
                </a:solidFill>
              </a:rPr>
              <a:t>работали </a:t>
            </a:r>
            <a:r>
              <a:rPr lang="ru-RU" sz="3200" dirty="0">
                <a:solidFill>
                  <a:schemeClr val="tx1"/>
                </a:solidFill>
              </a:rPr>
              <a:t>с такими материалами как картон, </a:t>
            </a:r>
            <a:r>
              <a:rPr lang="ru-RU" sz="3200" dirty="0" smtClean="0">
                <a:solidFill>
                  <a:schemeClr val="tx1"/>
                </a:solidFill>
              </a:rPr>
              <a:t>бумага, ткань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4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332656"/>
            <a:ext cx="8928992" cy="1152128"/>
          </a:xfrm>
        </p:spPr>
        <p:txBody>
          <a:bodyPr/>
          <a:lstStyle/>
          <a:p>
            <a:r>
              <a:rPr lang="ru-RU" sz="4000" dirty="0" smtClean="0"/>
              <a:t>Что можно изготавливать из древесины?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8828" y="1914010"/>
            <a:ext cx="1901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Мебель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491347"/>
            <a:ext cx="3145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Спортивный инвентарь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736" y="3406282"/>
            <a:ext cx="3474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Садовый инвентарь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936827"/>
            <a:ext cx="4302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Музыкальные инструменты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239" y="5436294"/>
            <a:ext cx="32356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Художественные изделия</a:t>
            </a:r>
          </a:p>
        </p:txBody>
      </p:sp>
    </p:spTree>
    <p:extLst>
      <p:ext uri="{BB962C8B-B14F-4D97-AF65-F5344CB8AC3E}">
        <p14:creationId xmlns:p14="http://schemas.microsoft.com/office/powerpoint/2010/main" val="17849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576064"/>
          </a:xfrm>
        </p:spPr>
        <p:txBody>
          <a:bodyPr/>
          <a:lstStyle/>
          <a:p>
            <a:r>
              <a:rPr lang="ru-RU" dirty="0" smtClean="0"/>
              <a:t>Какие же недостатки есть у древесины?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1988841"/>
            <a:ext cx="4323639" cy="3600400"/>
          </a:xfrm>
        </p:spPr>
        <p:txBody>
          <a:bodyPr/>
          <a:lstStyle/>
          <a:p>
            <a:pPr algn="ctr"/>
            <a:r>
              <a:rPr lang="ru-RU" sz="3200" dirty="0"/>
              <a:t>Портится от </a:t>
            </a:r>
            <a:r>
              <a:rPr lang="ru-RU" sz="3200" dirty="0" smtClean="0"/>
              <a:t>сырости</a:t>
            </a:r>
          </a:p>
          <a:p>
            <a:pPr marL="45720" indent="0" algn="ctr">
              <a:buNone/>
            </a:pPr>
            <a:r>
              <a:rPr lang="ru-RU" sz="3200" dirty="0" smtClean="0"/>
              <a:t>(</a:t>
            </a:r>
            <a:r>
              <a:rPr lang="ru-RU" sz="3200" dirty="0"/>
              <a:t>плесневеет, гниёт)</a:t>
            </a:r>
          </a:p>
          <a:p>
            <a:pPr algn="ctr"/>
            <a:r>
              <a:rPr lang="ru-RU" sz="3200" dirty="0"/>
              <a:t>Коробится при высыхании</a:t>
            </a:r>
          </a:p>
          <a:p>
            <a:pPr algn="ctr"/>
            <a:r>
              <a:rPr lang="ru-RU" sz="3200" dirty="0"/>
              <a:t>Легко возгорается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796136" y="1700808"/>
            <a:ext cx="3096343" cy="3024336"/>
          </a:xfrm>
        </p:spPr>
        <p:txBody>
          <a:bodyPr>
            <a:normAutofit/>
          </a:bodyPr>
          <a:lstStyle/>
          <a:p>
            <a:r>
              <a:rPr lang="ru-RU" sz="3200" dirty="0"/>
              <a:t>г</a:t>
            </a:r>
            <a:r>
              <a:rPr lang="ru-RU" sz="3200" dirty="0" smtClean="0"/>
              <a:t>ниль</a:t>
            </a:r>
          </a:p>
          <a:p>
            <a:r>
              <a:rPr lang="ru-RU" sz="3200" dirty="0" smtClean="0"/>
              <a:t>сучки</a:t>
            </a:r>
          </a:p>
          <a:p>
            <a:r>
              <a:rPr lang="ru-RU" sz="3200" dirty="0"/>
              <a:t>ч</a:t>
            </a:r>
            <a:r>
              <a:rPr lang="ru-RU" sz="3200" dirty="0" smtClean="0"/>
              <a:t>ервоточину</a:t>
            </a:r>
          </a:p>
          <a:p>
            <a:r>
              <a:rPr lang="ru-RU" sz="3200" dirty="0" err="1" smtClean="0"/>
              <a:t>трещены</a:t>
            </a:r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00811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Кроме того, древесина может </a:t>
            </a:r>
            <a:r>
              <a:rPr lang="ru-RU" sz="3200" dirty="0" smtClean="0"/>
              <a:t>иметь пороки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30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16632"/>
            <a:ext cx="8712968" cy="1254650"/>
          </a:xfrm>
        </p:spPr>
        <p:txBody>
          <a:bodyPr/>
          <a:lstStyle/>
          <a:p>
            <a:r>
              <a:rPr lang="ru-RU" sz="3200" dirty="0"/>
              <a:t>По каким признакам можно различить древесину</a:t>
            </a:r>
            <a:r>
              <a:rPr lang="ru-RU" sz="3200" dirty="0" smtClean="0"/>
              <a:t>?</a:t>
            </a:r>
            <a:endParaRPr lang="ru-RU" sz="3200" dirty="0"/>
          </a:p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4005064"/>
            <a:ext cx="9143999" cy="273630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i="1" dirty="0" smtClean="0"/>
              <a:t>Текстура - это</a:t>
            </a:r>
          </a:p>
          <a:p>
            <a:pPr marL="45720" indent="0" algn="ctr">
              <a:buNone/>
            </a:pPr>
            <a:r>
              <a:rPr lang="ru-RU" sz="3200" dirty="0" smtClean="0"/>
              <a:t>рисунок </a:t>
            </a:r>
            <a:r>
              <a:rPr lang="ru-RU" sz="3200" dirty="0"/>
              <a:t>на срезе древесины, получающийся при пересечении годичных колец, сердцевинных лучей и волокон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07504" y="1399032"/>
            <a:ext cx="9036496" cy="2534024"/>
          </a:xfrm>
        </p:spPr>
        <p:txBody>
          <a:bodyPr/>
          <a:lstStyle/>
          <a:p>
            <a:pPr algn="ctr"/>
            <a:r>
              <a:rPr lang="ru-RU" sz="3200" dirty="0"/>
              <a:t>По цвету</a:t>
            </a:r>
          </a:p>
          <a:p>
            <a:pPr algn="ctr"/>
            <a:r>
              <a:rPr lang="ru-RU" sz="3200" dirty="0"/>
              <a:t>По запаху</a:t>
            </a:r>
          </a:p>
          <a:p>
            <a:pPr algn="ctr"/>
            <a:r>
              <a:rPr lang="ru-RU" sz="3200" dirty="0"/>
              <a:t>По твердости</a:t>
            </a:r>
          </a:p>
          <a:p>
            <a:pPr algn="ctr"/>
            <a:r>
              <a:rPr lang="ru-RU" sz="3200" dirty="0"/>
              <a:t>По текстуре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45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1080120"/>
          </a:xfrm>
        </p:spPr>
        <p:txBody>
          <a:bodyPr/>
          <a:lstStyle/>
          <a:p>
            <a:r>
              <a:rPr lang="ru-RU" sz="3200" dirty="0" smtClean="0"/>
              <a:t>Текстура лиственных пород древесины</a:t>
            </a:r>
          </a:p>
          <a:p>
            <a:r>
              <a:rPr lang="ru-RU" sz="3200" b="0" i="1" dirty="0" smtClean="0"/>
              <a:t>Дуб</a:t>
            </a:r>
            <a:endParaRPr lang="ru-RU" sz="3200" b="0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733256"/>
            <a:ext cx="9143999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устойчив </a:t>
            </a:r>
            <a:r>
              <a:rPr lang="ru-RU" sz="3200" dirty="0"/>
              <a:t>к загниванию, не боится влаги и не коробится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11" y="1444668"/>
            <a:ext cx="5776201" cy="414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4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9144000" cy="648072"/>
          </a:xfrm>
        </p:spPr>
        <p:txBody>
          <a:bodyPr/>
          <a:lstStyle/>
          <a:p>
            <a:r>
              <a:rPr lang="ru-RU" sz="3200" dirty="0" smtClean="0"/>
              <a:t>Берёза</a:t>
            </a:r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517232"/>
            <a:ext cx="9143999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древесина </a:t>
            </a:r>
            <a:r>
              <a:rPr lang="ru-RU" sz="3200" dirty="0"/>
              <a:t>твердая, белая с желтоватым или красноватым оттенком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10782"/>
            <a:ext cx="5832648" cy="417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94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928992" cy="792088"/>
          </a:xfrm>
        </p:spPr>
        <p:txBody>
          <a:bodyPr/>
          <a:lstStyle/>
          <a:p>
            <a:r>
              <a:rPr lang="ru-RU" sz="3200" dirty="0" smtClean="0"/>
              <a:t>Осина</a:t>
            </a:r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5661248"/>
            <a:ext cx="8928991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Волокнистая текстура светлого тона, режется с усилием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0" y="951826"/>
            <a:ext cx="5956456" cy="427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1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928992" cy="1080120"/>
          </a:xfrm>
        </p:spPr>
        <p:txBody>
          <a:bodyPr/>
          <a:lstStyle/>
          <a:p>
            <a:r>
              <a:rPr lang="ru-RU" sz="3200" dirty="0" smtClean="0"/>
              <a:t>Текстура хвойных пород древесины</a:t>
            </a:r>
          </a:p>
          <a:p>
            <a:r>
              <a:rPr lang="ru-RU" sz="3200" dirty="0" smtClean="0"/>
              <a:t>Ель</a:t>
            </a:r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5013176"/>
            <a:ext cx="9143999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Из древесины ели изготовляют мебель, музыкальные инструменты, её используют при производстве бумаги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7050"/>
            <a:ext cx="8280920" cy="3713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6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648072"/>
          </a:xfrm>
        </p:spPr>
        <p:txBody>
          <a:bodyPr/>
          <a:lstStyle/>
          <a:p>
            <a:r>
              <a:rPr lang="ru-RU" sz="3200" dirty="0" smtClean="0"/>
              <a:t>Лиственница</a:t>
            </a:r>
            <a:endParaRPr lang="ru-RU" sz="32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4797152"/>
            <a:ext cx="9036495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единственное европейское хвойное дерево с опадающей на зиму хвоей. Из лиственницы делают шпалы для железных дорог, столбы, плотины, причалы, её применяют в судостроении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6" y="836712"/>
            <a:ext cx="814316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21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5436096" cy="2232248"/>
          </a:xfrm>
        </p:spPr>
        <p:txBody>
          <a:bodyPr/>
          <a:lstStyle/>
          <a:p>
            <a:r>
              <a:rPr lang="ru-RU" sz="3200" dirty="0"/>
              <a:t>Как называют материалы, которые получают при продольном распиливании бревна?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4293096"/>
            <a:ext cx="5256583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Пиломатериалы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114865"/>
            <a:ext cx="2520280" cy="655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37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r>
              <a:rPr lang="ru-RU" sz="3200" dirty="0" smtClean="0"/>
              <a:t>Какие вы знаете виды пиломатериалов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07504" y="4509120"/>
            <a:ext cx="1872208" cy="504056"/>
          </a:xfrm>
        </p:spPr>
        <p:txBody>
          <a:bodyPr/>
          <a:lstStyle/>
          <a:p>
            <a:r>
              <a:rPr lang="ru-RU" dirty="0" smtClean="0"/>
              <a:t>1-горбыль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7380312" y="4582597"/>
            <a:ext cx="1656183" cy="6466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smtClean="0"/>
              <a:t>4-брус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6165304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21" y="585342"/>
            <a:ext cx="5196268" cy="370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79712" y="4582597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2-бруски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461496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3-доска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необрезная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5347772"/>
            <a:ext cx="4747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5-доска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обрезная</a:t>
            </a:r>
          </a:p>
        </p:txBody>
      </p:sp>
    </p:spTree>
    <p:extLst>
      <p:ext uri="{BB962C8B-B14F-4D97-AF65-F5344CB8AC3E}">
        <p14:creationId xmlns:p14="http://schemas.microsoft.com/office/powerpoint/2010/main" val="214521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6885384" cy="639762"/>
          </a:xfrm>
        </p:spPr>
        <p:txBody>
          <a:bodyPr/>
          <a:lstStyle/>
          <a:p>
            <a:r>
              <a:rPr lang="ru-RU" sz="3200" dirty="0"/>
              <a:t>Из древесины изготавливают материал для обработки.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56446" y="3212975"/>
            <a:ext cx="7303985" cy="93055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dirty="0" smtClean="0"/>
              <a:t>Древесные материалы</a:t>
            </a:r>
            <a:endParaRPr lang="ru-RU" sz="32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043608" y="2276872"/>
            <a:ext cx="6950398" cy="720080"/>
          </a:xfrm>
        </p:spPr>
        <p:txBody>
          <a:bodyPr/>
          <a:lstStyle/>
          <a:p>
            <a:r>
              <a:rPr lang="ru-RU" sz="3200" b="0" dirty="0"/>
              <a:t>Как мы можем такие материалы назвать?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043608" y="4221088"/>
            <a:ext cx="6948121" cy="1080120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8000" dirty="0"/>
              <a:t>А если древесину распилим, то как мы их(материалы) назовем? 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Пиломатериалы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281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3200" dirty="0"/>
              <a:t>А теперь давайте разберём элементы, из которых состоят пиломатериалы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79512" y="4077072"/>
            <a:ext cx="2808312" cy="576064"/>
          </a:xfrm>
        </p:spPr>
        <p:txBody>
          <a:bodyPr/>
          <a:lstStyle/>
          <a:p>
            <a:r>
              <a:rPr lang="ru-RU" sz="3200" dirty="0" smtClean="0"/>
              <a:t>1 – </a:t>
            </a:r>
            <a:r>
              <a:rPr lang="ru-RU" sz="3200" dirty="0" err="1" smtClean="0"/>
              <a:t>пласть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275857" y="4293096"/>
            <a:ext cx="3024336" cy="57606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 smtClean="0"/>
              <a:t>2 - ребро</a:t>
            </a:r>
            <a:endParaRPr lang="ru-RU" sz="32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4 - кромка</a:t>
            </a:r>
            <a:endParaRPr lang="ru-R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98" y="1225175"/>
            <a:ext cx="8746999" cy="270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84169" y="4096664"/>
            <a:ext cx="25922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3 – торец</a:t>
            </a:r>
            <a:br>
              <a:rPr lang="ru-RU" sz="3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6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6264696" cy="639762"/>
          </a:xfrm>
        </p:spPr>
        <p:txBody>
          <a:bodyPr/>
          <a:lstStyle/>
          <a:p>
            <a:r>
              <a:rPr lang="ru-RU" dirty="0" smtClean="0"/>
              <a:t>Какие бывают древесные материалы?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923" y="1700808"/>
            <a:ext cx="9111077" cy="78653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/>
              <a:t>ДСП – древесностружечная плита, изготавливается прессованием стружки, смешанной с синтетической смолой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7381492" y="1120126"/>
            <a:ext cx="1546504" cy="432048"/>
          </a:xfrm>
        </p:spPr>
        <p:txBody>
          <a:bodyPr/>
          <a:lstStyle/>
          <a:p>
            <a:r>
              <a:rPr lang="ru-RU" dirty="0" smtClean="0"/>
              <a:t>Фанера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0" y="2924944"/>
            <a:ext cx="9144000" cy="9361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/>
              <a:t>ДВП – древесноволокнистая плита прессованная в виде листов из измельченной древесины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5" y="4077072"/>
            <a:ext cx="8845856" cy="57606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Шпон – это тонкие слои древесины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90905" y="196798"/>
            <a:ext cx="80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+mj-ea"/>
                <a:cs typeface="+mj-cs"/>
              </a:rPr>
              <a:t>ДСП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4744" y="427630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+mj-ea"/>
                <a:cs typeface="+mj-cs"/>
              </a:rPr>
              <a:t>ДВП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6600" y="889294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+mj-ea"/>
                <a:cs typeface="+mj-cs"/>
              </a:rPr>
              <a:t>Шпон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98728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Фанера – это древесный материал, полученный путем склеивания трёх и более тонких листов шпона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0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1634"/>
            <a:ext cx="9144000" cy="639762"/>
          </a:xfrm>
        </p:spPr>
        <p:txBody>
          <a:bodyPr/>
          <a:lstStyle/>
          <a:p>
            <a:r>
              <a:rPr lang="ru-RU" dirty="0" smtClean="0"/>
              <a:t>Получение лущёного шпона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56017" y="6235103"/>
            <a:ext cx="6301741" cy="594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 4-прижимная линейка</a:t>
            </a: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33" y="696050"/>
            <a:ext cx="5534779" cy="453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697" y="5783545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1-бревно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5792321"/>
            <a:ext cx="3015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2-лущильный нож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5568915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3-лента шпона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3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639762"/>
          </a:xfrm>
        </p:spPr>
        <p:txBody>
          <a:bodyPr/>
          <a:lstStyle/>
          <a:p>
            <a:r>
              <a:rPr lang="ru-RU" dirty="0" smtClean="0"/>
              <a:t>Изготовление фанеры из листов шпона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3" y="750812"/>
            <a:ext cx="9030653" cy="54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5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180528" y="6643"/>
            <a:ext cx="9433048" cy="686053"/>
          </a:xfrm>
        </p:spPr>
        <p:txBody>
          <a:bodyPr/>
          <a:lstStyle/>
          <a:p>
            <a:r>
              <a:rPr lang="ru-RU" dirty="0" smtClean="0"/>
              <a:t>Что необходимо соблюдать при выполнении любой работы?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" y="2348880"/>
            <a:ext cx="3635895" cy="3168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/>
              <a:t>Давайте вспомним правила ТБ при работе в мастерской </a:t>
            </a:r>
            <a:r>
              <a:rPr lang="ru-RU" sz="2400" dirty="0" smtClean="0"/>
              <a:t>и при работе с </a:t>
            </a:r>
            <a:r>
              <a:rPr lang="ru-RU" sz="2400" dirty="0"/>
              <a:t>шилом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34580" y="764704"/>
            <a:ext cx="9109420" cy="576064"/>
          </a:xfrm>
        </p:spPr>
        <p:txBody>
          <a:bodyPr/>
          <a:lstStyle/>
          <a:p>
            <a:r>
              <a:rPr lang="ru-RU" dirty="0" smtClean="0"/>
              <a:t>Правила безопасности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635896" y="1412776"/>
            <a:ext cx="5400599" cy="4248000"/>
          </a:xfrm>
        </p:spPr>
        <p:txBody>
          <a:bodyPr>
            <a:normAutofit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ru-RU" sz="2400" dirty="0" smtClean="0"/>
              <a:t>Работать в </a:t>
            </a:r>
            <a:r>
              <a:rPr lang="ru-RU" sz="2400" dirty="0" err="1" smtClean="0"/>
              <a:t>спец.одежде</a:t>
            </a:r>
            <a:endParaRPr lang="ru-RU" sz="2400" dirty="0" smtClean="0"/>
          </a:p>
          <a:p>
            <a:pPr marL="45720" indent="0">
              <a:lnSpc>
                <a:spcPct val="200000"/>
              </a:lnSpc>
              <a:buNone/>
            </a:pPr>
            <a:r>
              <a:rPr lang="ru-RU" sz="2400" dirty="0" smtClean="0"/>
              <a:t>Содержать рабочее место в чистоте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ru-RU" sz="2400" dirty="0" smtClean="0"/>
              <a:t>Шилом работать аккуратно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ru-RU" sz="2400" dirty="0" smtClean="0"/>
              <a:t>Подавать шило ручкой от себя</a:t>
            </a:r>
          </a:p>
          <a:p>
            <a:pPr marL="45720" indent="0">
              <a:lnSpc>
                <a:spcPct val="200000"/>
              </a:lnSpc>
              <a:buNone/>
            </a:pPr>
            <a:r>
              <a:rPr lang="ru-RU" sz="2400" dirty="0" smtClean="0"/>
              <a:t>Не класть шило в карман халата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1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Перед вами образцы древесины</a:t>
            </a:r>
          </a:p>
          <a:p>
            <a:r>
              <a:rPr lang="ru-RU" dirty="0" smtClean="0"/>
              <a:t>1. Изучите </a:t>
            </a:r>
            <a:r>
              <a:rPr lang="ru-RU" dirty="0"/>
              <a:t>их текстуру, определите цвет, запах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3754423"/>
              </p:ext>
            </p:extLst>
          </p:nvPr>
        </p:nvGraphicFramePr>
        <p:xfrm>
          <a:off x="0" y="1772815"/>
          <a:ext cx="9144000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8941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 образца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Запах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Твёрдость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18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0" y="1124744"/>
            <a:ext cx="9144000" cy="504056"/>
          </a:xfrm>
        </p:spPr>
        <p:txBody>
          <a:bodyPr/>
          <a:lstStyle/>
          <a:p>
            <a:r>
              <a:rPr lang="ru-RU" dirty="0" smtClean="0"/>
              <a:t>Свойства запишите в таблицу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0" y="5301208"/>
            <a:ext cx="9144000" cy="7852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/>
              <a:t>Результат запишите в таблицу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4293096"/>
            <a:ext cx="9144000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2. Вдавливая в поверхность каждого образца </a:t>
            </a:r>
            <a:r>
              <a:rPr lang="ru-RU" sz="2400" dirty="0" smtClean="0"/>
              <a:t>шило, </a:t>
            </a:r>
            <a:r>
              <a:rPr lang="ru-RU" sz="2400" dirty="0"/>
              <a:t>определите, какие породы твёрдые, а какие мягкие</a:t>
            </a:r>
          </a:p>
        </p:txBody>
      </p:sp>
    </p:spTree>
    <p:extLst>
      <p:ext uri="{BB962C8B-B14F-4D97-AF65-F5344CB8AC3E}">
        <p14:creationId xmlns:p14="http://schemas.microsoft.com/office/powerpoint/2010/main" val="38940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20876" y="24300"/>
            <a:ext cx="9144000" cy="836712"/>
          </a:xfrm>
        </p:spPr>
        <p:txBody>
          <a:bodyPr/>
          <a:lstStyle/>
          <a:p>
            <a:r>
              <a:rPr lang="ru-RU" dirty="0" smtClean="0"/>
              <a:t>3. Рассмотрите </a:t>
            </a:r>
            <a:r>
              <a:rPr lang="ru-RU" dirty="0"/>
              <a:t>образцы пиломатериалов, определите их название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07505" y="2659530"/>
            <a:ext cx="9036495" cy="720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/>
              <a:t>5. Изучите </a:t>
            </a:r>
            <a:r>
              <a:rPr lang="ru-RU" sz="2400" b="1" dirty="0"/>
              <a:t>образцы древесных материалов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0" y="908720"/>
            <a:ext cx="9144000" cy="639762"/>
          </a:xfrm>
        </p:spPr>
        <p:txBody>
          <a:bodyPr/>
          <a:lstStyle/>
          <a:p>
            <a:r>
              <a:rPr lang="ru-RU" dirty="0" smtClean="0"/>
              <a:t>Запишите в тетрадь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0" y="4221088"/>
            <a:ext cx="9144000" cy="7920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/>
              <a:t>7. Измерьте линейкой толщину фанеры</a:t>
            </a:r>
            <a:endParaRPr lang="ru-RU" sz="24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648" y="501317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Запишите в тетрадь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824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+mj-ea"/>
                <a:cs typeface="+mj-cs"/>
              </a:rPr>
              <a:t>4. Нарисуйте </a:t>
            </a:r>
            <a:r>
              <a:rPr lang="ru-RU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+mj-ea"/>
                <a:cs typeface="+mj-cs"/>
              </a:rPr>
              <a:t>доску и подпишите основные её элементы</a:t>
            </a:r>
            <a:endParaRPr lang="ru-RU" sz="24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28498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6. Определите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количество слоёв в образце фанеры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421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35866" y="116632"/>
            <a:ext cx="9144000" cy="6264696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ru-RU" sz="4000" dirty="0" smtClean="0"/>
              <a:t>Для закрепления пройденной сегодняшней темы,</a:t>
            </a:r>
          </a:p>
          <a:p>
            <a:pPr>
              <a:lnSpc>
                <a:spcPct val="250000"/>
              </a:lnSpc>
            </a:pPr>
            <a:r>
              <a:rPr lang="ru-RU" sz="4000" dirty="0" smtClean="0"/>
              <a:t> дома ответьте на </a:t>
            </a:r>
            <a:r>
              <a:rPr lang="ru-RU" sz="4000" dirty="0"/>
              <a:t>5 вопросов в конце </a:t>
            </a:r>
            <a:r>
              <a:rPr lang="ru-RU" sz="4000" dirty="0" smtClean="0"/>
              <a:t>§ 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6832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55576" y="731520"/>
            <a:ext cx="7704856" cy="969288"/>
          </a:xfrm>
        </p:spPr>
        <p:txBody>
          <a:bodyPr/>
          <a:lstStyle/>
          <a:p>
            <a:r>
              <a:rPr lang="ru-RU" sz="4000" dirty="0"/>
              <a:t>Сегодня мы узнаем породы </a:t>
            </a:r>
            <a:r>
              <a:rPr lang="ru-RU" sz="4000" dirty="0" smtClean="0"/>
              <a:t>древесины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56446" y="3068960"/>
            <a:ext cx="7087961" cy="1584176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endParaRPr lang="ru-RU" sz="4000" dirty="0"/>
          </a:p>
          <a:p>
            <a:pPr marL="45720" indent="0" algn="ctr">
              <a:buNone/>
            </a:pPr>
            <a:r>
              <a:rPr lang="ru-RU" sz="6400" dirty="0" smtClean="0"/>
              <a:t>проведем </a:t>
            </a:r>
            <a:r>
              <a:rPr lang="ru-RU" sz="6400" dirty="0"/>
              <a:t>опыт по определению свойств </a:t>
            </a:r>
            <a:r>
              <a:rPr lang="ru-RU" sz="6400" dirty="0" smtClean="0"/>
              <a:t>древесины</a:t>
            </a:r>
            <a:endParaRPr lang="ru-RU" sz="6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7544" y="2060848"/>
            <a:ext cx="8208912" cy="1368152"/>
          </a:xfrm>
        </p:spPr>
        <p:txBody>
          <a:bodyPr/>
          <a:lstStyle/>
          <a:p>
            <a:r>
              <a:rPr lang="ru-RU" sz="4000" dirty="0"/>
              <a:t>Научимся  распознавать их по </a:t>
            </a:r>
            <a:r>
              <a:rPr lang="ru-RU" sz="4000" dirty="0" smtClean="0"/>
              <a:t>свойствам</a:t>
            </a:r>
            <a:endParaRPr lang="ru-RU" sz="4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136903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Ознакомимся </a:t>
            </a:r>
            <a:r>
              <a:rPr lang="ru-RU" sz="4000" dirty="0"/>
              <a:t>с древесными </a:t>
            </a:r>
            <a:r>
              <a:rPr lang="ru-RU" sz="4000" dirty="0" smtClean="0"/>
              <a:t>материалами и пиломатериалами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8712968" cy="1368152"/>
          </a:xfrm>
        </p:spPr>
        <p:txBody>
          <a:bodyPr/>
          <a:lstStyle/>
          <a:p>
            <a:r>
              <a:rPr lang="ru-RU" dirty="0" smtClean="0"/>
              <a:t>А теперь давайте вместе сформируем и запишем тему урока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2132856"/>
            <a:ext cx="8928991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i="1" dirty="0" smtClean="0"/>
              <a:t>Древесина.</a:t>
            </a:r>
            <a:br>
              <a:rPr lang="ru-RU" sz="4000" i="1" dirty="0" smtClean="0"/>
            </a:br>
            <a:r>
              <a:rPr lang="ru-RU" sz="4000" i="1" dirty="0" smtClean="0"/>
              <a:t>Пиломатериалы</a:t>
            </a:r>
            <a:br>
              <a:rPr lang="ru-RU" sz="4000" i="1" dirty="0" smtClean="0"/>
            </a:br>
            <a:r>
              <a:rPr lang="ru-RU" sz="4000" i="1" dirty="0" smtClean="0"/>
              <a:t>и</a:t>
            </a:r>
            <a:br>
              <a:rPr lang="ru-RU" sz="4000" i="1" dirty="0" smtClean="0"/>
            </a:br>
            <a:r>
              <a:rPr lang="ru-RU" sz="4000" i="1" dirty="0" smtClean="0"/>
              <a:t>древесные материалы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39231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9036496" cy="1728192"/>
          </a:xfrm>
        </p:spPr>
        <p:txBody>
          <a:bodyPr/>
          <a:lstStyle/>
          <a:p>
            <a:r>
              <a:rPr lang="ru-RU" sz="4000" dirty="0" smtClean="0"/>
              <a:t>Что такое древесина?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4365104"/>
            <a:ext cx="8640959" cy="230425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/>
              <a:t>Какие породы древесины вы знаете?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179512" y="2780928"/>
            <a:ext cx="8712968" cy="1368152"/>
          </a:xfrm>
        </p:spPr>
        <p:txBody>
          <a:bodyPr/>
          <a:lstStyle/>
          <a:p>
            <a:r>
              <a:rPr lang="ru-RU" sz="4000" dirty="0" smtClean="0"/>
              <a:t>Природный конструкционный материал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0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731520"/>
            <a:ext cx="9144000" cy="825272"/>
          </a:xfrm>
        </p:spPr>
        <p:txBody>
          <a:bodyPr/>
          <a:lstStyle/>
          <a:p>
            <a:r>
              <a:rPr lang="ru-RU" sz="4000" dirty="0" smtClean="0"/>
              <a:t>Лиственные</a:t>
            </a:r>
            <a:endParaRPr lang="ru-RU" sz="4000" dirty="0"/>
          </a:p>
          <a:p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3789040"/>
            <a:ext cx="9036496" cy="1152127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b="1" dirty="0"/>
              <a:t>Хвойные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0" y="2060848"/>
            <a:ext cx="9144000" cy="1368152"/>
          </a:xfrm>
        </p:spPr>
        <p:txBody>
          <a:bodyPr/>
          <a:lstStyle/>
          <a:p>
            <a:r>
              <a:rPr lang="ru-RU" sz="3200" b="0" i="1" dirty="0"/>
              <a:t>К ним относятся</a:t>
            </a:r>
            <a:r>
              <a:rPr lang="ru-RU" sz="3200" b="0" i="1" dirty="0" smtClean="0"/>
              <a:t>:</a:t>
            </a:r>
          </a:p>
          <a:p>
            <a:r>
              <a:rPr lang="ru-RU" sz="3200" b="0" i="1" dirty="0" smtClean="0"/>
              <a:t> </a:t>
            </a:r>
            <a:r>
              <a:rPr lang="ru-RU" sz="3200" b="0" i="1" dirty="0"/>
              <a:t>дуб, береза, липа и </a:t>
            </a:r>
            <a:r>
              <a:rPr lang="ru-RU" sz="3200" b="0" i="1" dirty="0" smtClean="0"/>
              <a:t>др.</a:t>
            </a:r>
            <a:endParaRPr lang="ru-RU" sz="3200" b="0" i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79512" y="5229200"/>
            <a:ext cx="8784976" cy="144016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200" i="1" dirty="0"/>
              <a:t>К ним относятся</a:t>
            </a:r>
            <a:r>
              <a:rPr lang="ru-RU" sz="3200" i="1" dirty="0" smtClean="0"/>
              <a:t>:</a:t>
            </a:r>
          </a:p>
          <a:p>
            <a:pPr marL="45720" indent="0" algn="ctr">
              <a:buNone/>
            </a:pPr>
            <a:r>
              <a:rPr lang="ru-RU" sz="3200" i="1" dirty="0" smtClean="0"/>
              <a:t>ель</a:t>
            </a:r>
            <a:r>
              <a:rPr lang="ru-RU" sz="3200" i="1" dirty="0"/>
              <a:t>, сосна, кедр, </a:t>
            </a:r>
            <a:r>
              <a:rPr lang="ru-RU" sz="3200" i="1" dirty="0" smtClean="0"/>
              <a:t>лиственница и др.</a:t>
            </a:r>
            <a:endParaRPr lang="ru-RU" sz="32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13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731520"/>
            <a:ext cx="8856984" cy="639762"/>
          </a:xfrm>
        </p:spPr>
        <p:txBody>
          <a:bodyPr/>
          <a:lstStyle/>
          <a:p>
            <a:r>
              <a:rPr lang="ru-RU" dirty="0" smtClean="0"/>
              <a:t>Строение древесины хорошо видно на разрезах ствола дерева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73062"/>
            <a:ext cx="4410908" cy="512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" y="573022"/>
            <a:ext cx="5156246" cy="578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 rot="21334932">
            <a:off x="6876256" y="431413"/>
            <a:ext cx="1544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1 – кора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6137" y="1121976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2 – сердцевина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21395368">
            <a:off x="6876256" y="1706176"/>
            <a:ext cx="1880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3 – луб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2455476"/>
            <a:ext cx="2427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4 – годичные кольца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59319">
            <a:off x="5581926" y="3379634"/>
            <a:ext cx="2941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5 – сердцевинные лучи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20925645">
            <a:off x="6828287" y="4240843"/>
            <a:ext cx="159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6 – ядро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706980" y="5111512"/>
            <a:ext cx="1724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Clr>
                <a:srgbClr val="F14124">
                  <a:lumMod val="75000"/>
                </a:srgbClr>
              </a:buClr>
              <a:buSzPct val="128000"/>
            </a:pPr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7 - заболонь</a:t>
            </a:r>
          </a:p>
        </p:txBody>
      </p:sp>
    </p:spTree>
    <p:extLst>
      <p:ext uri="{BB962C8B-B14F-4D97-AF65-F5344CB8AC3E}">
        <p14:creationId xmlns:p14="http://schemas.microsoft.com/office/powerpoint/2010/main" val="239752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r>
              <a:rPr lang="ru-RU" dirty="0" smtClean="0"/>
              <a:t>Как же можно определить возраст дерева?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1700808"/>
            <a:ext cx="9143999" cy="720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Какими достоинствами обладает древесина?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0" y="836712"/>
            <a:ext cx="9144000" cy="792088"/>
          </a:xfrm>
        </p:spPr>
        <p:txBody>
          <a:bodyPr/>
          <a:lstStyle/>
          <a:p>
            <a:r>
              <a:rPr lang="ru-RU" dirty="0" smtClean="0"/>
              <a:t>Посчитать годичные кольца на поперечном срезе ствола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07504" y="2276872"/>
            <a:ext cx="8928992" cy="4392488"/>
          </a:xfrm>
        </p:spPr>
        <p:txBody>
          <a:bodyPr/>
          <a:lstStyle/>
          <a:p>
            <a:pPr algn="ctr"/>
            <a:r>
              <a:rPr lang="ru-RU" sz="3600" dirty="0"/>
              <a:t>Легкая</a:t>
            </a:r>
          </a:p>
          <a:p>
            <a:pPr algn="ctr"/>
            <a:r>
              <a:rPr lang="ru-RU" sz="3600" dirty="0"/>
              <a:t>Хорошо склеивается</a:t>
            </a:r>
          </a:p>
          <a:p>
            <a:pPr algn="ctr"/>
            <a:r>
              <a:rPr lang="ru-RU" sz="3600" dirty="0"/>
              <a:t>Легко режется</a:t>
            </a:r>
          </a:p>
          <a:p>
            <a:pPr algn="ctr"/>
            <a:r>
              <a:rPr lang="ru-RU" sz="3600" dirty="0"/>
              <a:t>Хорошо соединяется гвоздями и шурупами</a:t>
            </a:r>
          </a:p>
          <a:p>
            <a:pPr algn="ctr"/>
            <a:r>
              <a:rPr lang="ru-RU" sz="3600" dirty="0"/>
              <a:t>Красивый внешний вид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4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511</TotalTime>
  <Words>630</Words>
  <Application>Microsoft Office PowerPoint</Application>
  <PresentationFormat>Экран (4:3)</PresentationFormat>
  <Paragraphs>135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Как вы думаете, какой материал мы будем обрабатывать в этом классе?</vt:lpstr>
      <vt:lpstr>Пиломатериалы</vt:lpstr>
      <vt:lpstr>Ознакомимся с древесными материалами и пиломатериалами </vt:lpstr>
      <vt:lpstr> Древесина. Пиломатериалы и древесные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Кроме того, древесина может иметь пороки</vt:lpstr>
      <vt:lpstr>Презентация PowerPoint</vt:lpstr>
      <vt:lpstr>устойчив к загниванию, не боится влаги и не коробится</vt:lpstr>
      <vt:lpstr>древесина твердая, белая с желтоватым или красноватым оттенком</vt:lpstr>
      <vt:lpstr>Волокнистая текстура светлого тона, режется с усилием</vt:lpstr>
      <vt:lpstr>Из древесины ели изготовляют мебель, музыкальные инструменты, её используют при производстве бумаги</vt:lpstr>
      <vt:lpstr>единственное европейское хвойное дерево с опадающей на зиму хвоей. Из лиственницы делают шпалы для железных дорог, столбы, плотины, причалы, её применяют в судостроении</vt:lpstr>
      <vt:lpstr>Пиломатериалы</vt:lpstr>
      <vt:lpstr>Презентация PowerPoint</vt:lpstr>
      <vt:lpstr>4 - кромка</vt:lpstr>
      <vt:lpstr>Шпон – это тонкие слои древесины </vt:lpstr>
      <vt:lpstr> 4-прижимная линейка</vt:lpstr>
      <vt:lpstr>Презентация PowerPoint</vt:lpstr>
      <vt:lpstr>Презентация PowerPoint</vt:lpstr>
      <vt:lpstr>2. Вдавливая в поверхность каждого образца шило, определите, какие породы твёрдые, а какие мягкие</vt:lpstr>
      <vt:lpstr>Запишите в тетрадь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 думаете, какой материал мы будем обрабатывать в этом классе?</dc:title>
  <dc:creator>Кукарцевы</dc:creator>
  <cp:lastModifiedBy>Кукарцевы</cp:lastModifiedBy>
  <cp:revision>40</cp:revision>
  <dcterms:created xsi:type="dcterms:W3CDTF">2016-07-26T11:46:11Z</dcterms:created>
  <dcterms:modified xsi:type="dcterms:W3CDTF">2016-07-30T13:28:54Z</dcterms:modified>
</cp:coreProperties>
</file>