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85" r:id="rId5"/>
    <p:sldId id="286" r:id="rId6"/>
    <p:sldId id="307" r:id="rId7"/>
    <p:sldId id="309" r:id="rId8"/>
    <p:sldId id="296" r:id="rId9"/>
    <p:sldId id="301" r:id="rId10"/>
    <p:sldId id="299" r:id="rId11"/>
    <p:sldId id="311" r:id="rId12"/>
    <p:sldId id="300" r:id="rId13"/>
    <p:sldId id="303" r:id="rId14"/>
    <p:sldId id="302" r:id="rId15"/>
    <p:sldId id="30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87" autoAdjust="0"/>
  </p:normalViewPr>
  <p:slideViewPr>
    <p:cSldViewPr>
      <p:cViewPr varScale="1">
        <p:scale>
          <a:sx n="71" d="100"/>
          <a:sy n="71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2C509-33FB-4A31-8757-539877F619BE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D7AF-831D-495F-AE96-0B23E9720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571744"/>
            <a:ext cx="6172200" cy="3017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Организация зимней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прогулки детей младшего дошкольного возраста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0717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Муниципальное казённое дошкольное образовательное учреждение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«Детский сад  общеразвивающего вида  № 15 «Яблонька»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357166"/>
            <a:ext cx="8643998" cy="15716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казённое дошкольное образовательное учреждение</a:t>
            </a:r>
            <a:br>
              <a:rPr kumimoji="0" lang="ru-RU" sz="14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«Детский сад  общеразвивающего вида  № 15 «Яблонька» </a:t>
            </a:r>
            <a:r>
              <a:rPr kumimoji="0" lang="en-US" altLang="ru-RU" sz="1400" b="1" i="1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1400" b="1" i="1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00100" y="3571876"/>
            <a:ext cx="7858180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Рознина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Ольга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Николаевна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г. Шадринск, Курганская область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pic>
        <p:nvPicPr>
          <p:cNvPr id="8194" name="Picture 2" descr="F:\14.03.2019\Lenovo_A1000_IMG_20190314_104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 с телефона март\Lenovo_A1000_IMG_20190306_1034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Каждой снежною зимой птиц мы угощаем. </a:t>
            </a:r>
            <a:endParaRPr lang="ru-RU" sz="2000" dirty="0"/>
          </a:p>
        </p:txBody>
      </p:sp>
      <p:pic>
        <p:nvPicPr>
          <p:cNvPr id="9218" name="Picture 2" descr="F:\14.03.2019\Lenovo_A1000_IMG_20190314_1053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ждём весну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фото с телефона март\Lenovo_A1000_IMG_20190306_1044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Наши </a:t>
            </a:r>
            <a:r>
              <a:rPr lang="ru-RU" sz="2800" b="1" dirty="0" err="1" smtClean="0">
                <a:solidFill>
                  <a:srgbClr val="FF0000"/>
                </a:solidFill>
              </a:rPr>
              <a:t>помошники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фото д с\20181215_1346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с телефона 8.02.19\Lenovo_A1000_IMG_20181215_1438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671248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250" y="1571612"/>
            <a:ext cx="7619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Спасибо за внимание!</a:t>
            </a:r>
            <a:endParaRPr lang="ru-RU" sz="80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100" dirty="0" smtClean="0"/>
              <a:t>В последнее время возросла актуальность поиска  инновационных и более эффективных  форм  привития  здорового  образа жизни дошкольникам и их родителям.  В  качестве инноваций  рассматривается любое новшество в области физического воспитания  детей  дошкольного  возраста, так как это коррекция     общего   психического   развития.  </a:t>
            </a:r>
          </a:p>
          <a:p>
            <a:r>
              <a:rPr lang="ru-RU" sz="2100" dirty="0" smtClean="0"/>
              <a:t>Прогулки в детском саду зимой – не только прекрасное время для развлечений на открытом воздухе, но и замечательный способ оздоровления. Зимние прогулки чрезвычайно полезны для детского организма, так как зимний воздух гораздо более насыщен кислородом, чем летний, а при морозе не выживают болезнетворные бактерии, поэтому воздух становится практически стерильным. К тому же зимние прогулки благотворно влияют на здоровье ребенка, его иммунитет, так как происходит закаливание организма.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Когда дети проводят не менее часа на улице, они получают заряд бодрости и хорошего настроения, к тому же совместная деятельность развивает социальные навыки и воспитывает дружелюбие, чувство ответственности, учит быть терпимыми друг к другу.</a:t>
            </a:r>
          </a:p>
          <a:p>
            <a:r>
              <a:rPr lang="ru-RU" sz="1900" dirty="0" smtClean="0"/>
              <a:t>В соответствии с Санитарно-эпидемиологическими требованиями к устройству, содержанию и организации режима работы в дошкольных организациях, в детском саду в зимнее время прогулки проводятся дважды в день: в первую половину - до обеда и во вторую половину дня - после дневного сна или перед уходом детей домой.</a:t>
            </a:r>
          </a:p>
          <a:p>
            <a:r>
              <a:rPr lang="ru-RU" sz="1800" dirty="0" smtClean="0"/>
              <a:t>Ежедневная продолжительность прогулки детей составляет не менее 4 - 4,5 часа. Прогулку организуем 2 раза в день: При температуре воздуха ниже минус 150С и скорости ветра более 7 м/с продолжительность прогулки сокращается.</a:t>
            </a:r>
          </a:p>
          <a:p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Родителям необходимо подбирать одежду для зимних прогулок по сезону, не стесняющую движений. Это могут быть утепленные комбинезоны, пуховики, меховые шапки, обязательно теплые шарфы, закрывающие шею и две пары варежек (если вдруг не успеют высохнуть).</a:t>
            </a:r>
          </a:p>
          <a:p>
            <a:r>
              <a:rPr lang="ru-RU" sz="1800" dirty="0" smtClean="0"/>
              <a:t>Во время прогулки  проводим наблюдения за природой, организуем с детьми разнообразные игры и состязания. Подвижных игр для зимы существует множество: «Охотники и зайцы», « Снежная карусель», «Снежки», «</a:t>
            </a:r>
            <a:r>
              <a:rPr lang="ru-RU" sz="1800" dirty="0" err="1" smtClean="0"/>
              <a:t>Ловишки</a:t>
            </a:r>
            <a:r>
              <a:rPr lang="ru-RU" sz="1800" dirty="0" smtClean="0"/>
              <a:t> с мячом» и другие. На улице дети играют в хоккей, катаются с горки, по ледяным дорожкам, лепят снеговика. </a:t>
            </a:r>
            <a:br>
              <a:rPr lang="ru-RU" sz="1800" dirty="0" smtClean="0"/>
            </a:br>
            <a:r>
              <a:rPr lang="ru-RU" sz="1800" dirty="0" smtClean="0"/>
              <a:t>По возвращению в группу все ребята раздеваются и с помощью взрослых раскладывают для просушки свою одежду: мокрые от снега рукавички, шапки, теплые штаны, носки.</a:t>
            </a:r>
          </a:p>
          <a:p>
            <a:r>
              <a:rPr lang="ru-RU" sz="1800" dirty="0" smtClean="0"/>
              <a:t>Румяные щечки, блестящие глаза и отличное настроение – такой результат прогулок зимой нравится всем: и детям, и взрослым!!!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Снег в лесу и на аллеях, И река покрылась льдом. Одевайтесь потеплее- И на улицу бегом!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F:\с телефона 8.02.19\Lenovo_A1000_IMG_20190121_1036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Ах ты зимушка, зима Сколько снега принесла!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 descr="F:\фото с телефона март\Lenovo_A1000_IMG_20190306_1041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</a:rPr>
              <a:t>Зимние игры и забавы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4098" name="Picture 2" descr="F:\фото с телефона март\Lenovo_A1000_IMG_20190306_1021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Раз, два, три –снежок скорей лети!»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2050" name="Picture 2" descr="F:\фото с телефона март\Lenovo_A1000_IMG_20190306_1052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 с телефона март\Lenovo_A1000_IMG_20190306_1026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424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Муниципальное казённое дошкольное образовательное учреждение           «Детский сад  общеразвивающего вида  № 15 «Яблонька»</vt:lpstr>
      <vt:lpstr>актуальность</vt:lpstr>
      <vt:lpstr>Слайд 3</vt:lpstr>
      <vt:lpstr>Слайд 4</vt:lpstr>
      <vt:lpstr>Снег в лесу и на аллеях, И река покрылась льдом. Одевайтесь потеплее- И на улицу бегом! </vt:lpstr>
      <vt:lpstr>Ах ты зимушка, зима Сколько снега принесла! </vt:lpstr>
      <vt:lpstr>        Зимние игры и забавы </vt:lpstr>
      <vt:lpstr>Раз, два, три –снежок скорей лети!» </vt:lpstr>
      <vt:lpstr>Слайд 9</vt:lpstr>
      <vt:lpstr>Слайд 10</vt:lpstr>
      <vt:lpstr>Слайд 11</vt:lpstr>
      <vt:lpstr>Каждой снежною зимой птиц мы угощаем. </vt:lpstr>
      <vt:lpstr>ждём весну</vt:lpstr>
      <vt:lpstr>Наши помошники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Computer</cp:lastModifiedBy>
  <cp:revision>38</cp:revision>
  <dcterms:created xsi:type="dcterms:W3CDTF">2017-12-06T20:13:49Z</dcterms:created>
  <dcterms:modified xsi:type="dcterms:W3CDTF">2019-03-17T07:36:28Z</dcterms:modified>
</cp:coreProperties>
</file>