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70" r:id="rId14"/>
    <p:sldId id="269" r:id="rId15"/>
    <p:sldId id="271" r:id="rId16"/>
    <p:sldId id="272" r:id="rId17"/>
    <p:sldId id="273" r:id="rId18"/>
    <p:sldId id="274" r:id="rId19"/>
    <p:sldId id="275" r:id="rId20"/>
    <p:sldId id="264" r:id="rId21"/>
    <p:sldId id="276" r:id="rId22"/>
    <p:sldId id="277" r:id="rId23"/>
    <p:sldId id="279" r:id="rId24"/>
    <p:sldId id="278" r:id="rId25"/>
    <p:sldId id="280" r:id="rId26"/>
    <p:sldId id="281" r:id="rId27"/>
    <p:sldId id="282" r:id="rId28"/>
    <p:sldId id="284" r:id="rId29"/>
    <p:sldId id="283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4600" b="1" dirty="0" smtClean="0"/>
              <a:t>Самая длинная река в мире?</a:t>
            </a:r>
          </a:p>
          <a:p>
            <a:pPr marL="342900" indent="-342900">
              <a:buAutoNum type="arabicPeriod"/>
            </a:pPr>
            <a:r>
              <a:rPr lang="ru-RU" sz="4600" b="1" dirty="0" smtClean="0"/>
              <a:t>Самая большая пустыня в мире?</a:t>
            </a:r>
            <a:endParaRPr lang="ru-RU" sz="4600" b="1" dirty="0" smtClean="0"/>
          </a:p>
          <a:p>
            <a:pPr marL="342900" indent="-342900">
              <a:buAutoNum type="arabicPeriod"/>
            </a:pPr>
            <a:r>
              <a:rPr lang="ru-RU" sz="4600" b="1" dirty="0" smtClean="0"/>
              <a:t>Какая температура воздуха в пустыне Сахара днём? </a:t>
            </a:r>
          </a:p>
          <a:p>
            <a:pPr marL="342900" indent="-342900">
              <a:buAutoNum type="arabicPeriod"/>
            </a:pPr>
            <a:r>
              <a:rPr lang="ru-RU" sz="4600" b="1" dirty="0" smtClean="0"/>
              <a:t>Самая крупная ящерица в Сахаре?</a:t>
            </a:r>
          </a:p>
          <a:p>
            <a:pPr marL="342900" indent="-342900">
              <a:buAutoNum type="arabicPeriod"/>
            </a:pPr>
            <a:r>
              <a:rPr lang="ru-RU" sz="4600" b="1" dirty="0" smtClean="0"/>
              <a:t>Как называется остров, расположенный к востоку от Африки? </a:t>
            </a:r>
            <a:endParaRPr lang="ru-RU" sz="4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olmartravel.guide.com.ru/i/exc/c9ce8b3375fbcffc011f9bcc9841fa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716016" cy="3537012"/>
          </a:xfrm>
          <a:prstGeom prst="rect">
            <a:avLst/>
          </a:prstGeom>
          <a:noFill/>
        </p:spPr>
      </p:pic>
      <p:pic>
        <p:nvPicPr>
          <p:cNvPr id="23556" name="Picture 4" descr="https://www.wakingtimes.com/wp-content/uploads/2014/11/trees.jpg"/>
          <p:cNvPicPr>
            <a:picLocks noChangeAspect="1" noChangeArrowheads="1"/>
          </p:cNvPicPr>
          <p:nvPr/>
        </p:nvPicPr>
        <p:blipFill>
          <a:blip r:embed="rId3" cstate="print"/>
          <a:srcRect b="2894"/>
          <a:stretch>
            <a:fillRect/>
          </a:stretch>
        </p:blipFill>
        <p:spPr bwMode="auto">
          <a:xfrm>
            <a:off x="4788024" y="0"/>
            <a:ext cx="4355976" cy="35010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147290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b="1" dirty="0" smtClean="0"/>
              <a:t>Какао 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37939" y="0"/>
            <a:ext cx="340606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b="1" dirty="0" smtClean="0"/>
              <a:t>Красное дерево</a:t>
            </a:r>
            <a:endParaRPr lang="ru-RU" sz="3600" b="1" dirty="0"/>
          </a:p>
        </p:txBody>
      </p:sp>
      <p:pic>
        <p:nvPicPr>
          <p:cNvPr id="23560" name="Picture 8" descr="https://im0-tub-ru.yandex.net/i?id=f120c32e3d43cff1b5479ec8046c48aa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3181349"/>
            <a:ext cx="5934075" cy="36766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07704" y="6211669"/>
            <a:ext cx="136992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b="1" dirty="0" smtClean="0"/>
              <a:t>Гевея 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43821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b="1" dirty="0" smtClean="0"/>
              <a:t>Лиана</a:t>
            </a:r>
            <a:endParaRPr lang="ru-RU" sz="3600" b="1" dirty="0"/>
          </a:p>
        </p:txBody>
      </p:sp>
      <p:pic>
        <p:nvPicPr>
          <p:cNvPr id="24578" name="Picture 2" descr="http://femanes.ru/uploads/posts/2017-09/lesnoe-carstvo-10-samyh-krasivyh-lesov-mira_871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55686" cy="6237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nevseoboi.com.ua/uploads/posts/2009-12/1261674421_rainforest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7701" y="0"/>
            <a:ext cx="4736299" cy="3789040"/>
          </a:xfrm>
          <a:prstGeom prst="rect">
            <a:avLst/>
          </a:prstGeom>
          <a:noFill/>
        </p:spPr>
      </p:pic>
      <p:pic>
        <p:nvPicPr>
          <p:cNvPr id="25602" name="Picture 2" descr="https://avatars.mds.yandex.net/get-pdb/966350/90f58245-7eaa-4874-a711-f170af3bc60d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16016" cy="3771892"/>
          </a:xfrm>
          <a:prstGeom prst="rect">
            <a:avLst/>
          </a:prstGeom>
          <a:noFill/>
        </p:spPr>
      </p:pic>
      <p:pic>
        <p:nvPicPr>
          <p:cNvPr id="25606" name="Picture 6" descr="http://picdom.ru/i/1280x800/8/7/222831b7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3429001"/>
            <a:ext cx="5143498" cy="3428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126509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b="1" dirty="0" smtClean="0"/>
              <a:t>Мхи  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37939" y="0"/>
            <a:ext cx="296863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b="1" dirty="0" smtClean="0"/>
              <a:t>Папоротники 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07704" y="6211669"/>
            <a:ext cx="206697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b="1" dirty="0" smtClean="0"/>
              <a:t>Орхидеи 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0"/>
            <a:ext cx="680853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b="1" dirty="0" smtClean="0"/>
              <a:t>Животные экваториального леса</a:t>
            </a:r>
            <a:endParaRPr lang="ru-RU" sz="3600" b="1" dirty="0"/>
          </a:p>
        </p:txBody>
      </p:sp>
      <p:pic>
        <p:nvPicPr>
          <p:cNvPr id="27650" name="Picture 2" descr="https://img0.liveinternet.ru/images/attach/c/8/100/383/100383894_large_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54248" cy="6093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 descr="https://images.robertharding.com/preview/RM/RH/HORIZONTAL/727-51.jpg"/>
          <p:cNvPicPr>
            <a:picLocks noChangeAspect="1" noChangeArrowheads="1"/>
          </p:cNvPicPr>
          <p:nvPr/>
        </p:nvPicPr>
        <p:blipFill>
          <a:blip r:embed="rId2" cstate="print"/>
          <a:srcRect l="23253" b="2531"/>
          <a:stretch>
            <a:fillRect/>
          </a:stretch>
        </p:blipFill>
        <p:spPr bwMode="auto">
          <a:xfrm>
            <a:off x="4644008" y="-1"/>
            <a:ext cx="4499992" cy="3789041"/>
          </a:xfrm>
          <a:prstGeom prst="rect">
            <a:avLst/>
          </a:prstGeom>
          <a:noFill/>
        </p:spPr>
      </p:pic>
      <p:pic>
        <p:nvPicPr>
          <p:cNvPr id="26626" name="Picture 2" descr="http://oboi.cc/1920-1200-100-uploads/11_05_2013/view/201209/oboik.ru_16462.jpg"/>
          <p:cNvPicPr>
            <a:picLocks noChangeAspect="1" noChangeArrowheads="1"/>
          </p:cNvPicPr>
          <p:nvPr/>
        </p:nvPicPr>
        <p:blipFill>
          <a:blip r:embed="rId3" cstate="print"/>
          <a:srcRect r="4455"/>
          <a:stretch>
            <a:fillRect/>
          </a:stretch>
        </p:blipFill>
        <p:spPr bwMode="auto">
          <a:xfrm>
            <a:off x="0" y="0"/>
            <a:ext cx="4644008" cy="388843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208101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b="1" dirty="0" smtClean="0"/>
              <a:t>Бабочки  </a:t>
            </a:r>
            <a:endParaRPr lang="ru-RU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918985" y="0"/>
            <a:ext cx="122501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b="1" dirty="0" smtClean="0"/>
              <a:t>Змеи</a:t>
            </a:r>
            <a:endParaRPr lang="ru-RU" sz="3600" b="1" dirty="0"/>
          </a:p>
        </p:txBody>
      </p:sp>
      <p:pic>
        <p:nvPicPr>
          <p:cNvPr id="26628" name="Picture 4" descr="http://animalworld.com.ua/images/2012/March/Animals/Hercules/Hercules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37580"/>
            <a:ext cx="4644008" cy="30204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3861048"/>
            <a:ext cx="136351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b="1" dirty="0" smtClean="0"/>
              <a:t>Жуки </a:t>
            </a:r>
            <a:endParaRPr lang="ru-RU" sz="3600" b="1" dirty="0"/>
          </a:p>
        </p:txBody>
      </p:sp>
      <p:pic>
        <p:nvPicPr>
          <p:cNvPr id="26632" name="Picture 8" descr="https://givotniymir.ru/wp-content/uploads/2016/11/drevesnaya-lyagushka-obraz-zhizni-i-sreda-obitaniya-drevesnoj-lyagushki-2.jpg"/>
          <p:cNvPicPr>
            <a:picLocks noChangeAspect="1" noChangeArrowheads="1"/>
          </p:cNvPicPr>
          <p:nvPr/>
        </p:nvPicPr>
        <p:blipFill>
          <a:blip r:embed="rId5" cstate="print"/>
          <a:srcRect l="6310" r="23653" b="12589"/>
          <a:stretch>
            <a:fillRect/>
          </a:stretch>
        </p:blipFill>
        <p:spPr bwMode="auto">
          <a:xfrm>
            <a:off x="4541145" y="3789040"/>
            <a:ext cx="4602855" cy="30689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0" y="3789040"/>
            <a:ext cx="176041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/>
              <a:t>Древесные </a:t>
            </a:r>
          </a:p>
          <a:p>
            <a:r>
              <a:rPr lang="ru-RU" sz="2400" b="1" dirty="0" smtClean="0"/>
              <a:t>лягушки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0"/>
            <a:ext cx="193790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b="1" dirty="0" smtClean="0"/>
              <a:t>Попугаи </a:t>
            </a:r>
            <a:endParaRPr lang="ru-RU" sz="3600" b="1" dirty="0"/>
          </a:p>
        </p:txBody>
      </p:sp>
      <p:pic>
        <p:nvPicPr>
          <p:cNvPr id="28674" name="Picture 2" descr="http://animal-book.ru/wp-content/uploads/2017/04/800px-Ara_macao_-_two_at_Lowry_Park_Zo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5" y="-1020"/>
            <a:ext cx="5076056" cy="68590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rucolumb.ru/assets/images/Brazilia/ADDING%20BRASIL/bjf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3608" y="0"/>
            <a:ext cx="192713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b="1" dirty="0" smtClean="0"/>
              <a:t>Колибри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0"/>
            <a:ext cx="164224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b="1" dirty="0" smtClean="0"/>
              <a:t>Туканы</a:t>
            </a:r>
            <a:endParaRPr lang="ru-RU" sz="3600" b="1" dirty="0"/>
          </a:p>
        </p:txBody>
      </p:sp>
      <p:sp>
        <p:nvSpPr>
          <p:cNvPr id="30722" name="AutoShape 2" descr="http://monateka.com/images/249109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http://monateka.com/images/249109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http://monateka.com/images/249109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8" name="Picture 8" descr="http://natureworld.ru/misc/birds/toucan_child_fantasy/toucan_child_fantasy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1873" y="764704"/>
            <a:ext cx="9185873" cy="6093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s://avatars.mds.yandex.net/get-pdb/163339/e94ba3a5-0112-4691-b78c-5a7f8d357555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-5369"/>
            <a:ext cx="4211960" cy="3425727"/>
          </a:xfrm>
          <a:prstGeom prst="rect">
            <a:avLst/>
          </a:prstGeom>
          <a:noFill/>
        </p:spPr>
      </p:pic>
      <p:pic>
        <p:nvPicPr>
          <p:cNvPr id="31746" name="Picture 2" descr="https://im0-tub-ru.yandex.net/i?id=269e91fbe12e39aa67aaba57b90e4731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" y="-1"/>
            <a:ext cx="5148065" cy="343070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2348880"/>
            <a:ext cx="231666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b="1" dirty="0" smtClean="0"/>
              <a:t>Обезьяна  </a:t>
            </a:r>
            <a:endParaRPr lang="ru-RU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2708920"/>
            <a:ext cx="223317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b="1" dirty="0" smtClean="0"/>
              <a:t>Муравьед</a:t>
            </a:r>
            <a:endParaRPr lang="ru-RU" sz="3600" b="1" dirty="0"/>
          </a:p>
        </p:txBody>
      </p:sp>
      <p:pic>
        <p:nvPicPr>
          <p:cNvPr id="31750" name="Picture 6" descr="https://www.myplanet-ua.com/wp-content/uploads/2016/11/15452601707_fba4bfb8f0_k-e14799217879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3353611"/>
            <a:ext cx="5256584" cy="350438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932040" y="6211669"/>
            <a:ext cx="203934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b="1" dirty="0" smtClean="0"/>
              <a:t>Ленивец 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0"/>
            <a:ext cx="141096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b="1" dirty="0" smtClean="0"/>
              <a:t>Ягуар </a:t>
            </a:r>
            <a:endParaRPr lang="ru-RU" sz="3600" b="1" dirty="0"/>
          </a:p>
        </p:txBody>
      </p:sp>
      <p:sp>
        <p:nvSpPr>
          <p:cNvPr id="30722" name="AutoShape 2" descr="http://monateka.com/images/249109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http://monateka.com/images/249109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http://monateka.com/images/249109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0" name="Picture 2" descr="https://www.rainforest-rescue.org/uploads/photos/jaguar-wald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" y="857250"/>
            <a:ext cx="9096375" cy="600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4600" b="1" dirty="0" smtClean="0"/>
              <a:t>  Нил</a:t>
            </a:r>
          </a:p>
          <a:p>
            <a:pPr marL="342900" indent="-342900">
              <a:buAutoNum type="arabicPeriod"/>
            </a:pPr>
            <a:r>
              <a:rPr lang="ru-RU" sz="4600" b="1" dirty="0" smtClean="0"/>
              <a:t>  Сахара</a:t>
            </a:r>
            <a:endParaRPr lang="ru-RU" sz="4600" b="1" dirty="0" smtClean="0"/>
          </a:p>
          <a:p>
            <a:pPr marL="342900" indent="-342900">
              <a:buAutoNum type="arabicPeriod"/>
            </a:pPr>
            <a:r>
              <a:rPr lang="ru-RU" sz="4600" b="1" dirty="0" smtClean="0"/>
              <a:t> +50</a:t>
            </a:r>
          </a:p>
          <a:p>
            <a:pPr marL="342900" indent="-342900">
              <a:buAutoNum type="arabicPeriod"/>
            </a:pPr>
            <a:r>
              <a:rPr lang="ru-RU" sz="4600" b="1" dirty="0" smtClean="0"/>
              <a:t>   Варан</a:t>
            </a:r>
          </a:p>
          <a:p>
            <a:pPr marL="342900" indent="-342900">
              <a:buAutoNum type="arabicPeriod"/>
            </a:pPr>
            <a:r>
              <a:rPr lang="ru-RU" sz="4600" b="1" dirty="0" smtClean="0"/>
              <a:t>   Мадагаскар</a:t>
            </a:r>
            <a:endParaRPr lang="ru-RU" sz="4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3934123"/>
            <a:ext cx="9144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/>
            <a:r>
              <a:rPr lang="ru-RU" sz="4600" b="1" dirty="0" smtClean="0">
                <a:solidFill>
                  <a:srgbClr val="FF0000"/>
                </a:solidFill>
              </a:rPr>
              <a:t>0 ошибок - 5</a:t>
            </a:r>
          </a:p>
          <a:p>
            <a:pPr marL="342900" indent="-342900" algn="r"/>
            <a:r>
              <a:rPr lang="ru-RU" sz="4600" b="1" dirty="0" smtClean="0">
                <a:solidFill>
                  <a:srgbClr val="FF0000"/>
                </a:solidFill>
              </a:rPr>
              <a:t>1 ошибка – 4</a:t>
            </a:r>
          </a:p>
          <a:p>
            <a:pPr marL="342900" indent="-342900" algn="r"/>
            <a:r>
              <a:rPr lang="ru-RU" sz="4600" b="1" dirty="0" smtClean="0">
                <a:solidFill>
                  <a:srgbClr val="FF0000"/>
                </a:solidFill>
              </a:rPr>
              <a:t>2 ошибки - 3</a:t>
            </a:r>
          </a:p>
          <a:p>
            <a:pPr marL="342900" indent="-342900" algn="r"/>
            <a:r>
              <a:rPr lang="ru-RU" sz="4600" b="1" dirty="0" smtClean="0">
                <a:solidFill>
                  <a:srgbClr val="FF0000"/>
                </a:solidFill>
              </a:rPr>
              <a:t>3 и более ошибок - 2</a:t>
            </a:r>
            <a:endParaRPr lang="ru-RU" sz="4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garden.macale.org/wp-content/uploads/2016/04/Banana1-715x4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089766" cy="5085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livelyplanet.ru/uploads/posts/2013-07/1373549431_0_ac753_6516bc23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3"/>
            <a:ext cx="9144000" cy="60212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43608" y="0"/>
            <a:ext cx="679859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b="1" dirty="0" smtClean="0"/>
              <a:t>Экваториальный лес и Амазонка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 l="33956" t="14143" r="35922" b="14204"/>
          <a:stretch>
            <a:fillRect/>
          </a:stretch>
        </p:blipFill>
        <p:spPr bwMode="auto">
          <a:xfrm>
            <a:off x="1979712" y="0"/>
            <a:ext cx="5040560" cy="6819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100book.ru/b15658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-29403"/>
            <a:ext cx="4824536" cy="68874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 l="35137" t="15182" r="35332" b="15242"/>
          <a:stretch>
            <a:fillRect/>
          </a:stretch>
        </p:blipFill>
        <p:spPr bwMode="auto">
          <a:xfrm>
            <a:off x="1835696" y="-1"/>
            <a:ext cx="5112568" cy="6850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ds02.infourok.ru/uploads/ex/0446/00008cfd-ef63dea1/img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003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watonline.files.wordpress.com/2017/03/3bbe9249a8dbb6667a431ffed1dcab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0"/>
            <a:ext cx="697523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bigslide.ru/images/42/41402/960/img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 l="35137" t="15182" r="35332" b="15242"/>
          <a:stretch>
            <a:fillRect/>
          </a:stretch>
        </p:blipFill>
        <p:spPr bwMode="auto">
          <a:xfrm>
            <a:off x="1835696" y="-1"/>
            <a:ext cx="5112568" cy="6850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i.ytimg.com/vi/LipikF7TJBM/maxresdefault.jpg"/>
          <p:cNvPicPr>
            <a:picLocks noChangeAspect="1" noChangeArrowheads="1"/>
          </p:cNvPicPr>
          <p:nvPr/>
        </p:nvPicPr>
        <p:blipFill>
          <a:blip r:embed="rId2" cstate="print"/>
          <a:srcRect l="7561" r="6516"/>
          <a:stretch>
            <a:fillRect/>
          </a:stretch>
        </p:blipFill>
        <p:spPr bwMode="auto">
          <a:xfrm>
            <a:off x="0" y="871831"/>
            <a:ext cx="9144000" cy="59861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atlas-print.ru/production/Izobrazheniya_4/Mir_politiko-administrativnyj_1_58h1_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4724"/>
            <a:ext cx="9144000" cy="6823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900igr.net/up/datas/204318/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geographyofrussia.com/wp-content/uploads/2009/05/Lake_Victoria_in_Afr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654296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img.lookmytrips.com/images/look5n9f/big-56fd2ee5ff93674b61088f67-576970a03c4a6-1bmis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052736"/>
            <a:ext cx="9144000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100book.ru/b15658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-29403"/>
            <a:ext cx="4824536" cy="68874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liketotravel.ru/wp-content/uploads/2014/08/r.-Amazonka-na-sputnikovoy-kar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30402"/>
            <a:ext cx="9144000" cy="47194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chrontime.com/public/object/7/7408/_343d73c8eb9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8946"/>
            <a:ext cx="4248472" cy="68490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atlas-print.ru/production/Izobrazheniya_4/Mir_politiko-administrativnyj_1_58h1_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4724"/>
            <a:ext cx="9144000" cy="6823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0"/>
            <a:ext cx="810016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b="1" dirty="0" smtClean="0"/>
              <a:t>Экваториальные леса Южной Америки</a:t>
            </a:r>
            <a:endParaRPr lang="ru-RU" sz="3600" b="1" dirty="0"/>
          </a:p>
        </p:txBody>
      </p:sp>
      <p:pic>
        <p:nvPicPr>
          <p:cNvPr id="20482" name="Picture 2" descr="https://wikiway.com/upload/hl-photo/3b3/629/selva-yuzhnoy-ameriki_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42949"/>
            <a:ext cx="9144000" cy="6115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72835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b="1" dirty="0" smtClean="0"/>
              <a:t>П</a:t>
            </a:r>
            <a:r>
              <a:rPr lang="ru-RU" sz="3600" b="1" dirty="0" smtClean="0"/>
              <a:t>альма</a:t>
            </a:r>
            <a:endParaRPr lang="ru-RU" sz="3600" b="1" dirty="0"/>
          </a:p>
        </p:txBody>
      </p:sp>
      <p:pic>
        <p:nvPicPr>
          <p:cNvPr id="22532" name="Picture 4" descr="https://g.io.ua/img_aa/large/1717/07/171707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0"/>
            <a:ext cx="4676775" cy="6829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97</Words>
  <Application>Microsoft Office PowerPoint</Application>
  <PresentationFormat>Экран (4:3)</PresentationFormat>
  <Paragraphs>37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Катюша</dc:creator>
  <cp:lastModifiedBy>samsung</cp:lastModifiedBy>
  <cp:revision>7</cp:revision>
  <dcterms:created xsi:type="dcterms:W3CDTF">2018-12-06T16:22:31Z</dcterms:created>
  <dcterms:modified xsi:type="dcterms:W3CDTF">2018-12-06T17:30:48Z</dcterms:modified>
</cp:coreProperties>
</file>