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5" r:id="rId10"/>
    <p:sldId id="274" r:id="rId11"/>
    <p:sldId id="267" r:id="rId12"/>
    <p:sldId id="268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7661-02B1-4299-9273-BDC002227C57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41E9-3CBA-4DA6-88E6-AAB24FC86C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628384" cy="2315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Проект «Моя семья»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sz="3100" dirty="0" smtClean="0"/>
              <a:t>познавательно-творческий</a:t>
            </a:r>
            <a:br>
              <a:rPr lang="ru-RU" sz="3100" dirty="0" smtClean="0"/>
            </a:br>
            <a:r>
              <a:rPr lang="ru-RU" sz="3100" dirty="0" smtClean="0"/>
              <a:t>вторая младшая группа </a:t>
            </a:r>
            <a:br>
              <a:rPr lang="ru-RU" sz="3100" dirty="0" smtClean="0"/>
            </a:br>
            <a:r>
              <a:rPr lang="ru-RU" sz="3100" dirty="0" smtClean="0"/>
              <a:t>ГБОУ Школа№1788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85184"/>
            <a:ext cx="7245424" cy="1296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Воспитатели :</a:t>
            </a:r>
            <a:r>
              <a:rPr lang="ru-RU" dirty="0" err="1" smtClean="0"/>
              <a:t>Ермошина</a:t>
            </a:r>
            <a:r>
              <a:rPr lang="ru-RU" dirty="0" smtClean="0"/>
              <a:t> М.С.</a:t>
            </a:r>
          </a:p>
          <a:p>
            <a:r>
              <a:rPr lang="ru-RU" dirty="0" smtClean="0"/>
              <a:t>                     </a:t>
            </a:r>
            <a:r>
              <a:rPr lang="ru-RU" dirty="0" err="1" smtClean="0"/>
              <a:t>Родкина</a:t>
            </a:r>
            <a:r>
              <a:rPr lang="ru-RU" dirty="0" smtClean="0"/>
              <a:t> О.А</a:t>
            </a:r>
          </a:p>
          <a:p>
            <a:r>
              <a:rPr lang="ru-RU" dirty="0" smtClean="0"/>
              <a:t>                          Каспарова Н.Ю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Игры на развитие  моторики «Семья», «Дом».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5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69890" cy="998742"/>
          </a:xfrm>
        </p:spPr>
        <p:txBody>
          <a:bodyPr>
            <a:normAutofit fontScale="90000"/>
          </a:bodyPr>
          <a:lstStyle/>
          <a:p>
            <a:pPr marL="0" lvl="2" indent="0">
              <a:spcBef>
                <a:spcPts val="1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b="1" dirty="0" smtClean="0"/>
              <a:t>III</a:t>
            </a:r>
            <a:r>
              <a:rPr lang="ru-RU" sz="3100" b="1" dirty="0" smtClean="0"/>
              <a:t> этап</a:t>
            </a:r>
            <a:br>
              <a:rPr lang="ru-RU" sz="3100" b="1" dirty="0" smtClean="0"/>
            </a:br>
            <a:r>
              <a:rPr lang="ru-RU" sz="3100" b="1" dirty="0" smtClean="0"/>
              <a:t>Мастер класс с родителями.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72288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8" y="1268760"/>
            <a:ext cx="2782617" cy="371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50" y="3717032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9" y="1124744"/>
            <a:ext cx="291632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65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Изготовление  пальчикового театра   «Моя семья»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1886607" cy="251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1831801" cy="244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Объект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95465"/>
            <a:ext cx="2007766" cy="2677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91" y="4249773"/>
            <a:ext cx="240091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Объект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253825"/>
            <a:ext cx="2372036" cy="211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9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69890" cy="9987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IV </a:t>
            </a:r>
            <a:r>
              <a:rPr lang="en-US" b="1" dirty="0" err="1"/>
              <a:t>этап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Составление генеалогического древа: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Дидактическая игра.</a:t>
            </a:r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0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Совместная творческая работа родителей и детей «Генеалогическое дерево» моей семьи.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707332" cy="190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19871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660693" cy="3547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70" y="2375284"/>
            <a:ext cx="2120633" cy="282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82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332656"/>
            <a:ext cx="7869890" cy="108012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Совместная творческая работа родителей и детей «Генеалогическое дерево» моей </a:t>
            </a:r>
            <a:r>
              <a:rPr lang="ru-RU" b="1" dirty="0"/>
              <a:t>семьи.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2751162" cy="23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6164" y="604038"/>
            <a:ext cx="2446375" cy="348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1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128283"/>
            <a:ext cx="3786510" cy="504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314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Уточнение представлений детей о членах своей семьи, которые живут вместе, любят друг друга, заботятся друг о друге.</a:t>
            </a:r>
            <a:br>
              <a:rPr lang="ru-RU" dirty="0"/>
            </a:br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1.Формировать представления о семейных традициях и праздниках.</a:t>
            </a:r>
            <a:br>
              <a:rPr lang="ru-RU" dirty="0"/>
            </a:br>
            <a:r>
              <a:rPr lang="ru-RU" dirty="0"/>
              <a:t>2. Воспитывать уважительное отношение и любовь к родным и близким. </a:t>
            </a:r>
            <a:br>
              <a:rPr lang="ru-RU" dirty="0"/>
            </a:br>
            <a:r>
              <a:rPr lang="ru-RU" dirty="0"/>
              <a:t>3. Воспитывать интерес к своей родословной. </a:t>
            </a:r>
            <a:br>
              <a:rPr lang="ru-RU" dirty="0"/>
            </a:br>
            <a:r>
              <a:rPr lang="ru-RU" dirty="0"/>
              <a:t>4. Познакомить детей с понятием «генеалогическое древо семьи».</a:t>
            </a:r>
            <a:br>
              <a:rPr lang="ru-RU" dirty="0"/>
            </a:br>
            <a:r>
              <a:rPr lang="ru-RU" dirty="0"/>
              <a:t>5. Обогатить словарь (родственники, родословная, генеалогическое древо, предки).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Дорожная карта: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I </a:t>
            </a:r>
            <a:r>
              <a:rPr lang="ru-RU" dirty="0"/>
              <a:t>этап: информационно-организационный</a:t>
            </a:r>
          </a:p>
          <a:p>
            <a:pPr marL="0" indent="0">
              <a:buNone/>
            </a:pPr>
            <a:r>
              <a:rPr lang="ru-RU" dirty="0"/>
              <a:t>II этап: практический</a:t>
            </a:r>
          </a:p>
          <a:p>
            <a:pPr marL="0" indent="0">
              <a:buNone/>
            </a:pPr>
            <a:r>
              <a:rPr lang="en-US" dirty="0"/>
              <a:t>III</a:t>
            </a:r>
            <a:r>
              <a:rPr lang="ru-RU" dirty="0"/>
              <a:t>  этап: творческий</a:t>
            </a:r>
          </a:p>
          <a:p>
            <a:pPr marL="0" indent="0">
              <a:buNone/>
            </a:pPr>
            <a:r>
              <a:rPr lang="ru-RU" dirty="0"/>
              <a:t>I</a:t>
            </a:r>
            <a:r>
              <a:rPr lang="en-US" dirty="0"/>
              <a:t>V</a:t>
            </a:r>
            <a:r>
              <a:rPr lang="ru-RU" dirty="0"/>
              <a:t> этап: заключительный</a:t>
            </a:r>
          </a:p>
        </p:txBody>
      </p:sp>
      <p:pic>
        <p:nvPicPr>
          <p:cNvPr id="5" name="Рисунок 4" descr="C:\Users\МАЙЯ\Desktop\IMG_20190126_144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436">
            <a:off x="4932040" y="3140968"/>
            <a:ext cx="2808312" cy="251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27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I этап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Беседа «Что такое 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551">
            <a:off x="5193870" y="1780059"/>
            <a:ext cx="2938542" cy="3918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805">
            <a:off x="678245" y="2528376"/>
            <a:ext cx="4238677" cy="238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 rot="20747620">
            <a:off x="1218816" y="5297568"/>
            <a:ext cx="4129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Рассматривание фотографий с изображением членов семьи.</a:t>
            </a:r>
          </a:p>
        </p:txBody>
      </p:sp>
    </p:spTree>
    <p:extLst>
      <p:ext uri="{BB962C8B-B14F-4D97-AF65-F5344CB8AC3E}">
        <p14:creationId xmlns:p14="http://schemas.microsoft.com/office/powerpoint/2010/main" val="27013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Сюжетно-ролевая игра «Семья»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1872208" cy="24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13" y="3607189"/>
            <a:ext cx="18362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1435949" cy="191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99" y="879103"/>
            <a:ext cx="156617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МАЙЯ\Desktop\фото проекта\IMG_20190121_104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90500"/>
            <a:ext cx="2190036" cy="292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395535" y="3933057"/>
            <a:ext cx="3456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Воспитывать у детей любовь к родителям, уважение к старшим; продолжать учить детей самостоятельно придумывать сюжет игры, разворачивать сюжетную </a:t>
            </a:r>
            <a:r>
              <a:rPr lang="ru-RU" dirty="0" smtClean="0"/>
              <a:t>линию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4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Сюжетно-ролевая игра «Семья»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695898" cy="359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13404"/>
            <a:ext cx="1800200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41" y="1916832"/>
            <a:ext cx="2943869" cy="392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14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404664"/>
            <a:ext cx="7869890" cy="7572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Рисование рисунков на тему: «Моя 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84425"/>
            <a:ext cx="2096866" cy="279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07" y="1052736"/>
            <a:ext cx="2120633" cy="282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1856661" cy="247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132347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9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2080"/>
            <a:ext cx="7869890" cy="998742"/>
          </a:xfrm>
        </p:spPr>
        <p:txBody>
          <a:bodyPr/>
          <a:lstStyle/>
          <a:p>
            <a:r>
              <a:rPr lang="ru-RU" b="1" dirty="0"/>
              <a:t>II этап 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1800200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90" y="4293096"/>
            <a:ext cx="3502876" cy="197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62132" y="962034"/>
            <a:ext cx="681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Изготовление фоторамки и портретов. «Я и моя семья!» </a:t>
            </a:r>
          </a:p>
        </p:txBody>
      </p:sp>
      <p:pic>
        <p:nvPicPr>
          <p:cNvPr id="3075" name="Picture 3" descr="C:\Users\МАЙЯ\Desktop\IMG_20190126_132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0153"/>
            <a:ext cx="2700243" cy="446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467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Пальчиковая гимнастика «Семья»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87463"/>
            <a:ext cx="6408712" cy="488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76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svet-skvoz-listya</Template>
  <TotalTime>145</TotalTime>
  <Words>139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Проект «Моя семья»  познавательно-творческий вторая младшая группа  ГБОУ Школа№1788 </vt:lpstr>
      <vt:lpstr>Презентация PowerPoint</vt:lpstr>
      <vt:lpstr>Дорожная карта:</vt:lpstr>
      <vt:lpstr>I этап  Беседа «Что такое семья» </vt:lpstr>
      <vt:lpstr> Сюжетно-ролевая игра «Семья» </vt:lpstr>
      <vt:lpstr>Сюжетно-ролевая игра «Семья»</vt:lpstr>
      <vt:lpstr>Рисование рисунков на тему: «Моя семья» </vt:lpstr>
      <vt:lpstr>II этап </vt:lpstr>
      <vt:lpstr>Пальчиковая гимнастика «Семья» </vt:lpstr>
      <vt:lpstr>Игры на развитие  моторики «Семья», «Дом». </vt:lpstr>
      <vt:lpstr> III этап Мастер класс с родителями.  </vt:lpstr>
      <vt:lpstr>Изготовление  пальчикового театра   «Моя семья»</vt:lpstr>
      <vt:lpstr>IV этап Составление генеалогического древа: Дидактическая игра.</vt:lpstr>
      <vt:lpstr>Совместная творческая работа родителей и детей «Генеалогическое дерево» моей семьи. </vt:lpstr>
      <vt:lpstr>Совместная творческая работа родителей и детей «Генеалогическое дерево» моей семьи. </vt:lpstr>
      <vt:lpstr>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 познавательно-творческий</dc:title>
  <dc:creator>МАЙЯ</dc:creator>
  <cp:lastModifiedBy>МАЙЯ</cp:lastModifiedBy>
  <cp:revision>14</cp:revision>
  <dcterms:created xsi:type="dcterms:W3CDTF">2019-01-26T09:33:58Z</dcterms:created>
  <dcterms:modified xsi:type="dcterms:W3CDTF">2019-02-03T11:23:37Z</dcterms:modified>
</cp:coreProperties>
</file>