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61" r:id="rId9"/>
    <p:sldId id="283" r:id="rId10"/>
    <p:sldId id="262" r:id="rId11"/>
    <p:sldId id="286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0" r:id="rId23"/>
    <p:sldId id="274" r:id="rId24"/>
    <p:sldId id="275" r:id="rId25"/>
    <p:sldId id="281" r:id="rId26"/>
    <p:sldId id="282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87" autoAdjust="0"/>
    <p:restoredTop sz="44894" autoAdjust="0"/>
  </p:normalViewPr>
  <p:slideViewPr>
    <p:cSldViewPr>
      <p:cViewPr varScale="1">
        <p:scale>
          <a:sx n="130" d="100"/>
          <a:sy n="130" d="100"/>
        </p:scale>
        <p:origin x="-19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990600"/>
            <a:ext cx="8001000" cy="2514600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7030A0"/>
                </a:solidFill>
                <a:latin typeface="Monotype Corsiva" pitchFamily="66" charset="0"/>
              </a:rPr>
              <a:t>Презентация для воспитателей </a:t>
            </a:r>
            <a:br>
              <a:rPr lang="ru-RU" sz="48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 smtClean="0">
                <a:solidFill>
                  <a:srgbClr val="7030A0"/>
                </a:solidFill>
                <a:latin typeface="Monotype Corsiva" pitchFamily="66" charset="0"/>
              </a:rPr>
              <a:t>на тему:</a:t>
            </a:r>
            <a:r>
              <a:rPr lang="ru-RU" sz="4000" b="1" i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0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 НЕТРАДИЦИОННЫХ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ТЕХНИК  РИСОВАНИЯ»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5800" y="4191000"/>
            <a:ext cx="4114800" cy="1143000"/>
          </a:xfrm>
        </p:spPr>
        <p:txBody>
          <a:bodyPr/>
          <a:lstStyle/>
          <a:p>
            <a:pPr algn="r">
              <a:lnSpc>
                <a:spcPct val="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 Викулова Н.Я</a:t>
            </a:r>
          </a:p>
          <a:p>
            <a:pPr algn="r">
              <a:lnSpc>
                <a:spcPct val="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МБДОУ № 10 </a:t>
            </a:r>
            <a:r>
              <a:rPr lang="ru-RU" sz="2000" b="1" dirty="0" err="1" smtClean="0">
                <a:solidFill>
                  <a:srgbClr val="7030A0"/>
                </a:solidFill>
                <a:latin typeface="Monotype Corsiva" pitchFamily="66" charset="0"/>
              </a:rPr>
              <a:t>г.Лысково</a:t>
            </a: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   </a:t>
            </a:r>
            <a:endParaRPr lang="ru-RU" sz="2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09600"/>
            <a:ext cx="7886700" cy="29718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Техника «набрызг»</a:t>
            </a:r>
            <a:r>
              <a:rPr lang="ru-RU" sz="2400" dirty="0" smtClean="0">
                <a:solidFill>
                  <a:srgbClr val="C00000"/>
                </a:solidFill>
              </a:rPr>
              <a:t> заключается в разбрызгивании капель с помощью специального приспособления, которое в детском саду заменит зубная щетка или кисть. Зубной щеткой в руке набираем немного краски, а стекой (или кистью) проводим по поверхности щетки движениями по направлению к себе. Брызги летят на бумагу. Темы для рисования могут быть самые разнообразные.</a:t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276600"/>
            <a:ext cx="2743200" cy="2438400"/>
          </a:xfrm>
          <a:ln w="57150">
            <a:solidFill>
              <a:srgbClr val="002060"/>
            </a:solidFill>
          </a:ln>
        </p:spPr>
      </p:pic>
      <p:pic>
        <p:nvPicPr>
          <p:cNvPr id="5" name="Picture 2" descr="D:\средняя группа весна\SAM_7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76600"/>
            <a:ext cx="3429000" cy="243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148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            Печать по трафарету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E:\Старшая весна\SAM_8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108" y="1447800"/>
            <a:ext cx="5801784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2133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Манкография</a:t>
            </a:r>
            <a:r>
              <a:rPr lang="ru-RU" sz="2400" dirty="0" smtClean="0">
                <a:solidFill>
                  <a:srgbClr val="C00000"/>
                </a:solidFill>
              </a:rPr>
              <a:t> - занятие для детей любого возраста. Помимо обычного хаотичного рисования и свободной игры для ребенка можно еще рисовать цветочки, солнышко и лучики, тучки и дождик, домик и заборчик и т.д.Так же эту технику можно использовать в работе с песком и солью.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075" name="Picture 3" descr="G:\картинки\PICT1152_.jpg"/>
          <p:cNvPicPr>
            <a:picLocks noChangeAspect="1" noChangeArrowheads="1"/>
          </p:cNvPicPr>
          <p:nvPr/>
        </p:nvPicPr>
        <p:blipFill>
          <a:blip r:embed="rId2" cstate="print"/>
          <a:srcRect l="5385" t="4872" r="3846" b="6923"/>
          <a:stretch>
            <a:fillRect/>
          </a:stretch>
        </p:blipFill>
        <p:spPr bwMode="auto">
          <a:xfrm>
            <a:off x="4648200" y="2971800"/>
            <a:ext cx="3886200" cy="2743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" name="Picture 2" descr="E:\зима старшая\SAM_83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3886200" cy="2667000"/>
          </a:xfrm>
          <a:prstGeom prst="rect">
            <a:avLst/>
          </a:prstGeom>
          <a:noFill/>
        </p:spPr>
      </p:pic>
    </p:spTree>
  </p:cSld>
  <p:clrMapOvr>
    <a:masterClrMapping/>
  </p:clrMapOvr>
  <p:transition advTm="5553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25908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мятой бумагой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– это весьма занятная техника рисования, которая дает простор для фантазии и свободу маленьким ручкам. Увлекательным является даже процесс подготовки к занятию. Бумажные комочки, которыми собственно и будет выполняться работа, дети с удовольствием могут намять сами.</a:t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G:\картинки\2ea80207c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24400" y="3124200"/>
            <a:ext cx="3810000" cy="274320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5" name="Picture 2" descr="E:\Старшая весна\SAM_8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200400"/>
            <a:ext cx="3581400" cy="2667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538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7886700" cy="23622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2400" dirty="0" smtClean="0">
                <a:solidFill>
                  <a:srgbClr val="C00000"/>
                </a:solidFill>
              </a:rPr>
              <a:t> – это интересная техника рисования нитями. В этой технике линии образуются после приклеивания нитей. На основу наноситься клей и выбранное изображение шаг за шагом заполняется слоями ниточек. </a:t>
            </a:r>
            <a:r>
              <a:rPr lang="ru-RU" sz="2400" i="1" u="sng" dirty="0" smtClean="0"/>
              <a:t/>
            </a:r>
            <a:br>
              <a:rPr lang="ru-RU" sz="2400" i="1" u="sng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 descr="F:\картинки\90e284d1cf109d282658f5d4147855ec.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67000"/>
            <a:ext cx="3759200" cy="28194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5" name="Picture 2" descr="E:\зима старшая\SAM_8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810000" cy="2895600"/>
          </a:xfrm>
          <a:prstGeom prst="rect">
            <a:avLst/>
          </a:prstGeom>
          <a:noFill/>
        </p:spPr>
      </p:pic>
    </p:spTree>
  </p:cSld>
  <p:clrMapOvr>
    <a:masterClrMapping/>
  </p:clrMapOvr>
  <p:transition advTm="5725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905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Граттаж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 — способ выполнения рисунка путём процарапывания пером или острым инструментом бумаги или картона, залитых тушью. Другое название техники — воскография.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146" name="Picture 2" descr="G:\картинки\gratag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46" t="4161" r="3846" b="4291"/>
          <a:stretch>
            <a:fillRect/>
          </a:stretch>
        </p:blipFill>
        <p:spPr bwMode="auto">
          <a:xfrm>
            <a:off x="381000" y="2590800"/>
            <a:ext cx="4038600" cy="304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2050" name="Picture 2" descr="F:\картинки\267272d35142a91ca2dbb623fad63005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4114800" cy="3048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  <p:transition advTm="5912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7886700" cy="23622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sz="2400" dirty="0" smtClean="0"/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- это разновидность графической техники, основанная на преобразовании пятен-клякс в нужные реальные или фантастические образы. 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Рисунок в этой технике исполняется: тушью, чернилами, акварелью, гуашью.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171" name="Picture 3" descr="G:\картинки\228759392.342340873.jpeg"/>
          <p:cNvPicPr>
            <a:picLocks noChangeAspect="1" noChangeArrowheads="1"/>
          </p:cNvPicPr>
          <p:nvPr/>
        </p:nvPicPr>
        <p:blipFill>
          <a:blip r:embed="rId2" cstate="print"/>
          <a:srcRect l="8750" t="10000" r="5000" b="10000"/>
          <a:stretch>
            <a:fillRect/>
          </a:stretch>
        </p:blipFill>
        <p:spPr bwMode="auto">
          <a:xfrm>
            <a:off x="4572000" y="2514600"/>
            <a:ext cx="4038600" cy="2819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6" name="Picture 2" descr="E:\Старшая весна\SAM_86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733800" cy="274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advTm="5585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Фото 1 младшей группы\SAM_3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2133600"/>
            <a:ext cx="3505200" cy="28987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6700" cy="19812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Пальчиковая живопись и рисование ладонью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способствует раннему развитию творческих способностей.Не важно что он нарисовал и как он нарисовал, важно то с каким удовольствием он это делает.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Picture 2" descr="D:\Средняя группа\SAM_6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2133600"/>
            <a:ext cx="3586692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539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09600"/>
            <a:ext cx="78867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Монотипия</a:t>
            </a:r>
            <a:r>
              <a:rPr lang="ru-RU" sz="2400" dirty="0" smtClean="0"/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- это графическая техника. Рисунок наносится сначала на ровную и гладкую поверхность, а потом он отпечатывается на другую поверхность.</a:t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G:\картинки\3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01"/>
            <a:ext cx="4191000" cy="3276600"/>
          </a:xfrm>
          <a:prstGeom prst="rect">
            <a:avLst/>
          </a:prstGeom>
          <a:noFill/>
        </p:spPr>
      </p:pic>
      <p:pic>
        <p:nvPicPr>
          <p:cNvPr id="7" name="Picture 2" descr="E:\Старшая весна\SAM_8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362200"/>
            <a:ext cx="3733800" cy="3200400"/>
          </a:xfrm>
          <a:prstGeom prst="rect">
            <a:avLst/>
          </a:prstGeom>
          <a:noFill/>
        </p:spPr>
      </p:pic>
    </p:spTree>
  </p:cSld>
  <p:clrMapOvr>
    <a:masterClrMapping/>
  </p:clrMapOvr>
  <p:transition advTm="5398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38200"/>
            <a:ext cx="7886700" cy="990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Мраморная бумага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– это нетрадиционная техника рисования с помощью смешивания пены для бритья и красок.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43" name="Picture 3" descr="G:\картинки\203946905.321921741.jpeg"/>
          <p:cNvPicPr>
            <a:picLocks noChangeAspect="1" noChangeArrowheads="1"/>
          </p:cNvPicPr>
          <p:nvPr/>
        </p:nvPicPr>
        <p:blipFill>
          <a:blip r:embed="rId2" cstate="print"/>
          <a:srcRect t="6667" b="13333"/>
          <a:stretch>
            <a:fillRect/>
          </a:stretch>
        </p:blipFill>
        <p:spPr bwMode="auto">
          <a:xfrm>
            <a:off x="4572000" y="2438400"/>
            <a:ext cx="4114800" cy="3048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4098" name="Picture 2" descr="F:\картинки\IMG_88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4070351" cy="30527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ransition advTm="5273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7886700" cy="1600200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должны жить в мире красоты, игры, сказки, музыки, рисунка, фантазии, творчества.                                                           				                     В.А.Сухомлинский</a:t>
            </a:r>
            <a:r>
              <a:rPr lang="ru-RU" sz="2800" i="1" u="sng" dirty="0" smtClean="0"/>
              <a:t/>
            </a:r>
            <a:br>
              <a:rPr lang="ru-RU" sz="2800" i="1" u="sng" dirty="0" smtClean="0"/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Искусство заключается в том, чтобы найти в необыкновенном обыкновенное и обыкновенное в необыкновенном.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Дени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Дидро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9375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886700" cy="14478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Фроттаж</a:t>
            </a:r>
            <a:r>
              <a:rPr lang="ru-RU" sz="2400" dirty="0" smtClean="0"/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- техника перевода на бумагу текстуры материала или слабо выраженного рельефа приемом натирающих движений не заточенного карандаша.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051" name="Picture 3" descr="G:\картинки\P1050514-e1377748566578.jpg"/>
          <p:cNvPicPr>
            <a:picLocks noChangeAspect="1" noChangeArrowheads="1"/>
          </p:cNvPicPr>
          <p:nvPr/>
        </p:nvPicPr>
        <p:blipFill>
          <a:blip r:embed="rId2" cstate="print"/>
          <a:srcRect l="1600" t="4408" r="4000" b="5234"/>
          <a:stretch>
            <a:fillRect/>
          </a:stretch>
        </p:blipFill>
        <p:spPr bwMode="auto">
          <a:xfrm>
            <a:off x="2438400" y="2438400"/>
            <a:ext cx="4038600" cy="2971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ransition advTm="5273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886700" cy="6858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творческой художественной деятельности с использованием нетрадиционных техник: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•Способствует снятию детских страхов;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уверенность в своих силах;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пространственное мышление;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в детях свободно выражать свой замысел;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•Побуждает детей к творческим поискам и решениям;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умение детей действовать  с разнообразным материалом;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чувство композиции, ритма,  колорита, чувство фактурности и объёмности;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мелкую моторику рук;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•Развивает творческие способности, воображение и  полёт фантазии;</a:t>
            </a:r>
            <a:endParaRPr lang="ru-RU" sz="1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•Во время деятельности дети получают эстетическое удовольствие.</a:t>
            </a:r>
            <a:endParaRPr lang="ru-RU" sz="1800" dirty="0" smtClean="0">
              <a:solidFill>
                <a:srgbClr val="7030A0"/>
              </a:solidFill>
            </a:endParaRPr>
          </a:p>
          <a:p>
            <a:endParaRPr lang="ru-RU" sz="1800" dirty="0"/>
          </a:p>
        </p:txBody>
      </p:sp>
    </p:spTree>
  </p:cSld>
  <p:clrMapOvr>
    <a:masterClrMapping/>
  </p:clrMapOvr>
  <p:transition advTm="10639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8382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Сенсорные игры для малышей с пеной для бритья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Вместо рисования (или перед ним) можно предложить ребенку поиграть с пеной для бритья - прикасаться к ней ладошкой и убирать руку, снова прикасаться, набрать пену в ладошку и сжать руку в кулак, растягивать или пропускать между пальчиков и т.д.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Расслабление пальчиков и ладошек, необычные приятные сенсорные ощущения, полезные для развития, а также положительные эмоции ребенку обеспечены.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685800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Monotype Corsiva" pitchFamily="66" charset="0"/>
              </a:rPr>
              <a:t>Рисование  пеной</a:t>
            </a:r>
            <a:endParaRPr lang="ru-RU" sz="6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053" name="Picture 5" descr="G:\картинки\20130301185409-26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76400"/>
            <a:ext cx="4191000" cy="373380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5122" name="Picture 2" descr="F:\картинки\125178820_OPzURlcGWo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030"/>
          <a:stretch>
            <a:fillRect/>
          </a:stretch>
        </p:blipFill>
        <p:spPr bwMode="auto">
          <a:xfrm>
            <a:off x="381000" y="1676400"/>
            <a:ext cx="4133850" cy="37338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  <p:transition advTm="10561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09600"/>
            <a:ext cx="7886700" cy="914400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Monotype Corsiva" pitchFamily="66" charset="0"/>
              </a:rPr>
              <a:t>Рисование на пене </a:t>
            </a:r>
            <a:endParaRPr lang="ru-RU" sz="6600" dirty="0"/>
          </a:p>
        </p:txBody>
      </p:sp>
      <p:pic>
        <p:nvPicPr>
          <p:cNvPr id="6146" name="Picture 2" descr="F:\картинки\203946905.32192174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40" t="7005" r="6749" b="8865"/>
          <a:stretch>
            <a:fillRect/>
          </a:stretch>
        </p:blipFill>
        <p:spPr bwMode="auto">
          <a:xfrm>
            <a:off x="533400" y="1752601"/>
            <a:ext cx="3962400" cy="3505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147" name="Picture 3" descr="F:\картинки\43757205.229929867.jpeg"/>
          <p:cNvPicPr>
            <a:picLocks noChangeAspect="1" noChangeArrowheads="1"/>
          </p:cNvPicPr>
          <p:nvPr/>
        </p:nvPicPr>
        <p:blipFill>
          <a:blip r:embed="rId3" cstate="print"/>
          <a:srcRect l="5769" b="10638"/>
          <a:stretch>
            <a:fillRect/>
          </a:stretch>
        </p:blipFill>
        <p:spPr bwMode="auto">
          <a:xfrm>
            <a:off x="5029200" y="1752600"/>
            <a:ext cx="3810000" cy="3429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  <p:transition advTm="1039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28650" y="609600"/>
            <a:ext cx="7886700" cy="5567363"/>
          </a:xfrm>
        </p:spPr>
        <p:txBody>
          <a:bodyPr numCol="2"/>
          <a:lstStyle/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хочет рисовать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Пусть не дают ему тетрадь…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то художник- и художник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Рисует он где только может…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чертит палкой по земле,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Зимою пальцем на стекле,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пишет углем на заборе,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 обоях в коридоре.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Рисует мелом на доске,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глине пишет и песке,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</a:p>
          <a:p>
            <a:pPr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Пусть  нет бумаги под руками,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нет денег на холсты,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будет рисовать на камне,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 кусочке бересты.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Салютом он раскрасит воздух,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Взяв вилы пишет на воде,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Художник, потому художник,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может рисовать везде,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кто художнику мешает -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Тот землю красоты лишает!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85799"/>
            <a:ext cx="7886700" cy="45720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используемой литературы: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066800"/>
            <a:ext cx="7886700" cy="435133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1.Е.А.Янушко «Рисование с детьми раннего возраста». – М.: Мозаика- Синтез, 2006 г.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2.Д.Н.Колдина «Рисование с детьми 4-5 лет».-М.: Мозаика- Синтез, 2008г.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3.Р.Г.Казакова «Занятия по рисованию с дошкольниками: Нетрадиционные техники, планирование, конспекты занятий».- М.: ТЦ Сфера, 2009г.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4.А.В.Никитина «Нетрадиционные техники рисования в ДОУ. Пособие для воспитателей и родителей». – СПб.: КАРО, 2007г.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5.Г.Н.Давыдова «Нетрадиционные техники рисования в ДОУ. Часть 1, 2».- М.: «Издательство Скрипторий 2003», 2008г.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6.Г.С.Швайко «Занятия по изобразительной деятельности в ДОУ. Средняя группа».- М.: изд. Центр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Владос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2008г.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И.А.Лыкова «Изобразительная деятельность в детском саду. Ср. гр.» - М.: «Карапуз», 2009.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8.К.К.Утробина «Увлекательное рисование методом тычка с детьми 3-7 лет».- М.: «Издательство Гном и Д», 2007.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Занятия по изобразительной деятельности. Коллективное творчество/ Под ред. А. А.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Грибовской.-М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.: ТЦ Сфера, 2009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327660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</a:t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ЗА</a:t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ВНИМАНИЕ!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66800"/>
            <a:ext cx="7886700" cy="3048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Необычное всегда интересно!</a:t>
            </a:r>
            <a:r>
              <a:rPr lang="ru-RU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066800"/>
            <a:ext cx="7886700" cy="4732338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      </a:t>
            </a:r>
            <a:r>
              <a:rPr lang="ru-RU" sz="2000" b="1" i="1" dirty="0" smtClean="0">
                <a:solidFill>
                  <a:srgbClr val="7030A0"/>
                </a:solidFill>
              </a:rPr>
              <a:t>Очень важно с самых ранних лет приучить человека к прекрасному. А что может быть более наглядным примером для постижения красоты, чем изобразительное искусство? Но порой заинтересовать ребенка не так уж просто. Маленькие дети постоянно находятся в состоянии изучения окружающего мира. Они уже знают, что стул создан для того, чтобы сидеть, одеяло - чтобы укрываться, а кисточка - чтобы рисовать. Бесконечная череда «взрослых» правил и ни шага в сторону. Нетрадиционные техники рисования разрывают шаблоны обучения ребенка изобразительному искусству. Конечно, перед тем как приступить к ним, необходимо дать азы обращения с карандашами, мелками и кисточками. Только после того как маленький художник усвоит основные классические техники рисования, необходимо приступать к нетрадиционным.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endParaRPr lang="ru-RU" sz="2000" b="1" i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1014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90600"/>
            <a:ext cx="7886700" cy="70008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Чем привлекательна нетрадиционная техника рисования?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133599"/>
            <a:ext cx="7886700" cy="40433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         </a:t>
            </a:r>
            <a:r>
              <a:rPr lang="ru-RU" sz="2000" b="1" i="1" dirty="0" smtClean="0">
                <a:solidFill>
                  <a:srgbClr val="7030A0"/>
                </a:solidFill>
              </a:rPr>
              <a:t>Нетрадиционные техники рисования привлекают детей своей спонтанностью и свободой. Здесь нет никаких правил, а главное - процесс. В ходе таких занятий развивается не только видение и понимание прекрасного, но и фантазия, ловкость, изобретательность и моторика. Нетрадиционные техники стимулируют положительную мотивацию, способствуют выражению индивидуальности ребенка. Комбинирование различных техник побуждает ребенка думать, самостоятельно выбирать подходящие приемы для создания уникальных и более выразительных произведений</a:t>
            </a:r>
            <a:r>
              <a:rPr lang="ru-RU" b="1" i="1" dirty="0" smtClean="0">
                <a:solidFill>
                  <a:srgbClr val="7030A0"/>
                </a:solidFill>
              </a:rPr>
              <a:t>.</a:t>
            </a:r>
          </a:p>
        </p:txBody>
      </p:sp>
    </p:spTree>
  </p:cSld>
  <p:clrMapOvr>
    <a:masterClrMapping/>
  </p:clrMapOvr>
  <p:transition advTm="10202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Нетрадиционные способы рисования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524000"/>
            <a:ext cx="7886700" cy="4114800"/>
          </a:xfrm>
        </p:spPr>
        <p:txBody>
          <a:bodyPr numCol="2"/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Пластилинография                                                       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Набрызг                                                     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на манке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мятой бумагой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песком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Граттаж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ладошками и пальчиками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солью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Монотипия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Мраморная бумага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Фроттаж и т.д.</a:t>
            </a:r>
          </a:p>
          <a:p>
            <a:endParaRPr lang="ru-RU" dirty="0"/>
          </a:p>
        </p:txBody>
      </p:sp>
    </p:spTree>
  </p:cSld>
  <p:clrMapOvr>
    <a:masterClrMapping/>
  </p:clrMapOvr>
  <p:transition advTm="10686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8648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9600"/>
            <a:ext cx="1061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                    Печатание листьями и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             рисование ватными палочками</a:t>
            </a:r>
          </a:p>
        </p:txBody>
      </p:sp>
      <p:pic>
        <p:nvPicPr>
          <p:cNvPr id="5" name="Picture 2" descr="E:\старшая осень\SAM_7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209800"/>
            <a:ext cx="3657600" cy="2819400"/>
          </a:xfrm>
          <a:prstGeom prst="rect">
            <a:avLst/>
          </a:prstGeom>
          <a:noFill/>
        </p:spPr>
      </p:pic>
      <p:pic>
        <p:nvPicPr>
          <p:cNvPr id="8" name="Picture 2" descr="E:\старшая осень\SAM_8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09800"/>
            <a:ext cx="3815292" cy="282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 descr="D:\Фото 1 младшей группы\SAM_3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" y="2133600"/>
            <a:ext cx="3810000" cy="3284538"/>
          </a:xfrm>
          <a:prstGeom prst="rect">
            <a:avLst/>
          </a:prstGeom>
          <a:noFill/>
        </p:spPr>
      </p:pic>
      <p:pic>
        <p:nvPicPr>
          <p:cNvPr id="5" name="Picture 2" descr="E:\Средняя группа\SAM_6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09800"/>
            <a:ext cx="3581400" cy="327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400" y="381000"/>
            <a:ext cx="746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00888" indent="-6996113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Отпечаток поролоном</a:t>
            </a:r>
          </a:p>
          <a:p>
            <a:pPr marL="7100888" indent="-6996113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и фруктами или овощами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62000"/>
            <a:ext cx="7886700" cy="2133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400" dirty="0" smtClean="0">
                <a:solidFill>
                  <a:srgbClr val="C00000"/>
                </a:solidFill>
              </a:rPr>
              <a:t> — новый вид декоративно-прикладного искусства. Представляет собой создания лепных картин с изображением более или менее выпуклых, полуобъемных объектов на горизонтальной поверхности.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Основной материал — пластилин.</a:t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G:\картинки\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9400"/>
            <a:ext cx="3505200" cy="28194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</p:pic>
      <p:pic>
        <p:nvPicPr>
          <p:cNvPr id="6" name="Picture 2" descr="E:\Старшая весна\SAM_8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667000"/>
            <a:ext cx="3810000" cy="2743200"/>
          </a:xfrm>
          <a:prstGeom prst="rect">
            <a:avLst/>
          </a:prstGeom>
          <a:noFill/>
        </p:spPr>
      </p:pic>
    </p:spTree>
  </p:cSld>
  <p:clrMapOvr>
    <a:masterClrMapping/>
  </p:clrMapOvr>
  <p:transition advTm="5413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/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Рисование мыльными пузырями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Витражная роспись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E:\зима старшая\SAM_8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3886200" cy="320039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Picture 2" descr="E:\старшая осень\SAM_8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145088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a-detej0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dla-detej01</Template>
  <TotalTime>735</TotalTime>
  <Words>871</Words>
  <Application>Microsoft Office PowerPoint</Application>
  <PresentationFormat>Экран (4:3)</PresentationFormat>
  <Paragraphs>92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dla-detej01</vt:lpstr>
      <vt:lpstr>Презентация для воспитателей  на тему: «ВИДЫ  НЕТРАДИЦИОННЫХ ТЕХНИК  РИСОВАНИЯ» </vt:lpstr>
      <vt:lpstr>       Дети должны жить в мире красоты, игры, сказки, музыки, рисунка, фантазии, творчества.                                                                                    В.А.Сухомлинский   Искусство заключается в том, чтобы найти в необыкновенном обыкновенное и обыкновенное в необыкновенном.                                                                Дени Дидро  </vt:lpstr>
      <vt:lpstr>Необычное всегда интересно! </vt:lpstr>
      <vt:lpstr>Чем привлекательна нетрадиционная техника рисования?</vt:lpstr>
      <vt:lpstr>Нетрадиционные способы рисования</vt:lpstr>
      <vt:lpstr>                          </vt:lpstr>
      <vt:lpstr> </vt:lpstr>
      <vt:lpstr>Пластилинография — новый вид декоративно-прикладного искусства. Представляет собой создания лепных картин с изображением более или менее выпуклых, полуобъемных объектов на горизонтальной поверхности. Основной материал — пластилин. </vt:lpstr>
      <vt:lpstr>Рисование мыльными пузырями Витражная роспись</vt:lpstr>
      <vt:lpstr>Техника «набрызг» заключается в разбрызгивании капель с помощью специального приспособления, которое в детском саду заменит зубная щетка или кисть. Зубной щеткой в руке набираем немного краски, а стекой (или кистью) проводим по поверхности щетки движениями по направлению к себе. Брызги летят на бумагу. Темы для рисования могут быть самые разнообразные. </vt:lpstr>
      <vt:lpstr>                 Печать по трафарету</vt:lpstr>
      <vt:lpstr>Манкография - занятие для детей любого возраста. Помимо обычного хаотичного рисования и свободной игры для ребенка можно еще рисовать цветочки, солнышко и лучики, тучки и дождик, домик и заборчик и т.д.Так же эту технику можно использовать в работе с песком и солью. </vt:lpstr>
      <vt:lpstr>Рисование мятой бумагой – это весьма занятная техника рисования, которая дает простор для фантазии и свободу маленьким ручкам. Увлекательным является даже процесс подготовки к занятию. Бумажные комочки, которыми собственно и будет выполняться работа, дети с удовольствием могут намять сами. </vt:lpstr>
      <vt:lpstr>Ниткография – это интересная техника рисования нитями. В этой технике линии образуются после приклеивания нитей. На основу наноситься клей и выбранное изображение шаг за шагом заполняется слоями ниточек.   </vt:lpstr>
      <vt:lpstr>Граттаж  — способ выполнения рисунка путём процарапывания пером или острым инструментом бумаги или картона, залитых тушью. Другое название техники — воскография. </vt:lpstr>
      <vt:lpstr>Кляксография - это разновидность графической техники, основанная на преобразовании пятен-клякс в нужные реальные или фантастические образы.  Рисунок в этой технике исполняется: тушью, чернилами, акварелью, гуашью. </vt:lpstr>
      <vt:lpstr>Пальчиковая живопись и рисование ладонью способствует раннему развитию творческих способностей.Не важно что он нарисовал и как он нарисовал, важно то с каким удовольствием он это делает.  </vt:lpstr>
      <vt:lpstr>Монотипия - это графическая техника. Рисунок наносится сначала на ровную и гладкую поверхность, а потом он отпечатывается на другую поверхность. </vt:lpstr>
      <vt:lpstr>Мраморная бумага – это нетрадиционная техника рисования с помощью смешивания пены для бритья и красок.</vt:lpstr>
      <vt:lpstr>Фроттаж - техника перевода на бумагу текстуры материала или слабо выраженного рельефа приемом натирающих движений не заточенного карандаша. </vt:lpstr>
      <vt:lpstr>Проведение творческой художественной деятельности с использованием нетрадиционных техник: </vt:lpstr>
      <vt:lpstr>Сенсорные игры для малышей с пеной для бритья </vt:lpstr>
      <vt:lpstr>Рисование  пеной</vt:lpstr>
      <vt:lpstr>Рисование на пене </vt:lpstr>
      <vt:lpstr>Слайд 25</vt:lpstr>
      <vt:lpstr>Список используемой литературы: 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РИСОВАНИЯ</dc:title>
  <dc:creator>Сергей</dc:creator>
  <cp:lastModifiedBy>Викулова</cp:lastModifiedBy>
  <cp:revision>123</cp:revision>
  <dcterms:modified xsi:type="dcterms:W3CDTF">2019-02-11T07:08:54Z</dcterms:modified>
</cp:coreProperties>
</file>