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4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23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9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41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7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0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7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8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5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4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2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DC25-D57B-46CA-A9A8-E618DA3190E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789EE1-587C-4412-8DAC-3EB4E617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Отчет </a:t>
            </a:r>
            <a:r>
              <a:rPr lang="ru-RU" sz="4400" smtClean="0"/>
              <a:t>по </a:t>
            </a:r>
            <a:r>
              <a:rPr lang="ru-RU" sz="4400" smtClean="0"/>
              <a:t>самообразованию </a:t>
            </a:r>
            <a:r>
              <a:rPr lang="ru-RU" sz="4400" dirty="0" smtClean="0"/>
              <a:t>«Успешная социализация детей </a:t>
            </a:r>
            <a:r>
              <a:rPr lang="ru-RU" sz="4400" dirty="0" err="1" smtClean="0"/>
              <a:t>детей</a:t>
            </a:r>
            <a:r>
              <a:rPr lang="ru-RU" sz="4400" dirty="0" smtClean="0"/>
              <a:t>  дошкольного возраста посредством игровой деятельности»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021" y="5287450"/>
            <a:ext cx="7766936" cy="1096899"/>
          </a:xfrm>
        </p:spPr>
        <p:txBody>
          <a:bodyPr/>
          <a:lstStyle/>
          <a:p>
            <a:r>
              <a:rPr lang="ru-RU" dirty="0" smtClean="0"/>
              <a:t>Воспитатель младшей группы </a:t>
            </a:r>
            <a:r>
              <a:rPr lang="ru-RU" dirty="0" err="1" smtClean="0"/>
              <a:t>Матиева</a:t>
            </a:r>
            <a:r>
              <a:rPr lang="ru-RU" dirty="0" smtClean="0"/>
              <a:t> Альбина </a:t>
            </a:r>
            <a:r>
              <a:rPr lang="ru-RU" dirty="0" err="1" smtClean="0"/>
              <a:t>Балашевна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8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«игра как ведущий вид деятельности дошкольника»</a:t>
            </a:r>
          </a:p>
          <a:p>
            <a:r>
              <a:rPr lang="ru-RU" dirty="0" smtClean="0"/>
              <a:t>«игры и упражнения для детей младшего возраста в период адаптации»</a:t>
            </a:r>
          </a:p>
          <a:p>
            <a:r>
              <a:rPr lang="ru-RU" dirty="0" smtClean="0"/>
              <a:t>«роль подвижных игр в развитии детей дошкольного возраста»</a:t>
            </a:r>
          </a:p>
          <a:p>
            <a:r>
              <a:rPr lang="ru-RU" dirty="0" smtClean="0"/>
              <a:t>«значение режима дня для дошкольника»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5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с использованием игровых приемов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А</a:t>
            </a:r>
            <a:r>
              <a:rPr lang="ru-RU" dirty="0" smtClean="0"/>
              <a:t>йболит в гостях у ребят»</a:t>
            </a:r>
          </a:p>
          <a:p>
            <a:r>
              <a:rPr lang="ru-RU" dirty="0" smtClean="0"/>
              <a:t>«Путешествие по сказкам»</a:t>
            </a:r>
          </a:p>
          <a:p>
            <a:r>
              <a:rPr lang="ru-RU" dirty="0" smtClean="0"/>
              <a:t>«Путешествие в зоопарк»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4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«Айболит в гостях у ребят»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4" y="1232762"/>
            <a:ext cx="5856015" cy="5856015"/>
          </a:xfrm>
        </p:spPr>
      </p:pic>
    </p:spTree>
    <p:extLst>
      <p:ext uri="{BB962C8B-B14F-4D97-AF65-F5344CB8AC3E}">
        <p14:creationId xmlns:p14="http://schemas.microsoft.com/office/powerpoint/2010/main" val="75230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«Путешествие по сказкам»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228"/>
            <a:ext cx="5355772" cy="53557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2" y="1502228"/>
            <a:ext cx="4460965" cy="44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«Зоопарк»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5" y="1348927"/>
            <a:ext cx="7467350" cy="5600513"/>
          </a:xfrm>
        </p:spPr>
      </p:pic>
    </p:spTree>
    <p:extLst>
      <p:ext uri="{BB962C8B-B14F-4D97-AF65-F5344CB8AC3E}">
        <p14:creationId xmlns:p14="http://schemas.microsoft.com/office/powerpoint/2010/main" val="29278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«Лиса и зайцы» подвижная игра</a:t>
            </a:r>
          </a:p>
          <a:p>
            <a:r>
              <a:rPr lang="ru-RU" dirty="0" smtClean="0"/>
              <a:t>«Парикмахерская» сюжетно –ролевая</a:t>
            </a:r>
          </a:p>
          <a:p>
            <a:r>
              <a:rPr lang="ru-RU" dirty="0" smtClean="0"/>
              <a:t>«Магазин» сюжетно- ролевая</a:t>
            </a:r>
          </a:p>
          <a:p>
            <a:r>
              <a:rPr lang="ru-RU" dirty="0" smtClean="0"/>
              <a:t>«Зоопарк» клубный час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86" y="3324495"/>
            <a:ext cx="4568928" cy="456892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8" y="1341983"/>
            <a:ext cx="2869111" cy="2869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57" y="174170"/>
            <a:ext cx="3324497" cy="3324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8" y="1270000"/>
            <a:ext cx="3110411" cy="31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6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9929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121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Отчет по самообразованию «Успешная социализация детей детей  дошкольного возраста посредством игровой деятельности»</vt:lpstr>
      <vt:lpstr>Консультации для родителей</vt:lpstr>
      <vt:lpstr>Занятия с использованием игровых приемов </vt:lpstr>
      <vt:lpstr>«Айболит в гостях у ребят»</vt:lpstr>
      <vt:lpstr>«Путешествие по сказкам»</vt:lpstr>
      <vt:lpstr>«Зоопарк»</vt:lpstr>
      <vt:lpstr>Игры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самооброзаванию «Успешная социализация детей детей  дошкольного возраста посредством игровой деятельности»</dc:title>
  <dc:creator>User</dc:creator>
  <cp:lastModifiedBy>teacher</cp:lastModifiedBy>
  <cp:revision>5</cp:revision>
  <dcterms:created xsi:type="dcterms:W3CDTF">2018-05-31T09:46:45Z</dcterms:created>
  <dcterms:modified xsi:type="dcterms:W3CDTF">2018-05-31T10:24:40Z</dcterms:modified>
</cp:coreProperties>
</file>