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3" r:id="rId2"/>
    <p:sldId id="256" r:id="rId3"/>
    <p:sldId id="268" r:id="rId4"/>
    <p:sldId id="276" r:id="rId5"/>
    <p:sldId id="282" r:id="rId6"/>
    <p:sldId id="271" r:id="rId7"/>
    <p:sldId id="301" r:id="rId8"/>
    <p:sldId id="260" r:id="rId9"/>
    <p:sldId id="284" r:id="rId10"/>
    <p:sldId id="295" r:id="rId11"/>
    <p:sldId id="303" r:id="rId12"/>
    <p:sldId id="311" r:id="rId13"/>
    <p:sldId id="312" r:id="rId14"/>
    <p:sldId id="314" r:id="rId15"/>
    <p:sldId id="31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B603C-7BFA-4435-9B73-BBC15A59953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67467-FA55-4075-93E3-781CD0DC2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7D987-AB9C-403A-BBBA-93D7A4F9C35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8029604" cy="1143007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казенное  дошкольное образовательное учреждение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«Детский сад общеразвивающего вида №15 «Яблонька»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071546"/>
            <a:ext cx="6629424" cy="456725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Рабочая программа студии по                     краеведению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 Родной свой край люби и знай»</a:t>
            </a:r>
          </a:p>
          <a:p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ru-RU" altLang="en-US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Презентацию подготовила </a:t>
            </a:r>
          </a:p>
          <a:p>
            <a:pPr lvl="0" algn="r"/>
            <a:r>
              <a:rPr lang="ru-RU" altLang="en-US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lvl="0" algn="r"/>
            <a:r>
              <a:rPr lang="ru-RU" altLang="en-US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Рознина Ольга Николаевна</a:t>
            </a:r>
          </a:p>
          <a:p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Город Шадринск, .Курганская область.</a:t>
            </a:r>
            <a:b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384" t="16399" r="20291" b="35385"/>
          <a:stretch/>
        </p:blipFill>
        <p:spPr bwMode="auto">
          <a:xfrm>
            <a:off x="1142976" y="1285860"/>
            <a:ext cx="692948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83798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3000">
        <p:push dir="u"/>
      </p:transition>
    </mc:Choice>
    <mc:Fallback>
      <p:transition advTm="3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785794"/>
            <a:ext cx="7178000" cy="538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637201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3000">
        <p:push dir="u"/>
      </p:transition>
    </mc:Choice>
    <mc:Fallback>
      <p:transition advTm="3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496944" cy="637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96629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3000">
        <p:push dir="u"/>
      </p:transition>
    </mc:Choice>
    <mc:Fallback>
      <p:transition advTm="3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99437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3000">
        <p:push dir="u"/>
      </p:transition>
    </mc:Choice>
    <mc:Fallback>
      <p:transition advTm="3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18" t="3826" r="5165"/>
          <a:stretch/>
        </p:blipFill>
        <p:spPr bwMode="auto">
          <a:xfrm>
            <a:off x="688932" y="475989"/>
            <a:ext cx="7828767" cy="576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119028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3000">
        <p:push dir="u"/>
      </p:transition>
    </mc:Choice>
    <mc:Fallback>
      <p:transition advTm="3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2571744"/>
            <a:ext cx="5276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Спасибо за внимание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50019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000240"/>
            <a:ext cx="7786742" cy="4429156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«Любовь к родному краю, знание его истории – основа,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на которой только и может осуществляться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рост духовной культуры всего общества».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Д.С.Лихачёв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Актуальность.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В «Концепции модернизации российского образования» отмечена большая роль регионального компонента, позволяющего «обеспечить историческую преемственность поколений, сохранение, распространение и развитие национальной культуры, воспитывать патриотов России, граждан, обладающих высокой толерантностью».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Одним из важных этапов работы с воспитанниками по социальному развитию является формирование накопления жизненного опыта о своём ближайшем окружении, усвоения принятых норм поведения и приобщения к культурным ценностям. Именно поэтому краеведческая работа должна вестись уже с детского сада - с возраста, когда начинается процесс социализации и становления личности.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Актуальность краеведческой работы характеризуется тем, что одним из ведущих факторов формирования исторического и патриотического сознания воспитанников является их ознакомление с историей родного края. Необходимость развития интересов воспитанников в этой области связана с социальным запросом общества: чем полнее, глубже, содержательнее будут знания воспитанников о родном крае и его жителях, природе, традициях, тем более действенными окажутся они в приобщении к культуре родного края.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«Краеведение ─ одно из самых мощных средств воспитания детей дошкольного возраста. Оно воспитывает у детей сознательную любовь к родному краю как части великой Родины – России, связывает воспитание с жизнью, помогает формировать нравственные понятия и чувства.</a:t>
            </a:r>
            <a:br>
              <a:rPr lang="ru-RU" sz="1400" dirty="0" smtClean="0"/>
            </a:br>
            <a:r>
              <a:rPr lang="ru-RU" sz="1400" dirty="0" smtClean="0"/>
              <a:t>Краеведческий материал имеет большое значение в расширении кругозора воспитанников, в развитии их интеллектуального потенциала. Краеведческий подход в воспитании детей способствует реализации основных дидактических принципов педагогики: от близкого ─ к далёкому, от известного ─ к неизвестному, от простого ─ к сложному.</a:t>
            </a:r>
            <a:br>
              <a:rPr lang="ru-RU" sz="1400" dirty="0" smtClean="0"/>
            </a:br>
            <a:r>
              <a:rPr lang="ru-RU" sz="1400" dirty="0" smtClean="0"/>
              <a:t>Вхождение ребёнка в современный мир невозможно вне освоения им первоначальных представлений социального характера и включения его в систему социальных отношений, то есть вне социализации.</a:t>
            </a:r>
            <a:br>
              <a:rPr lang="ru-RU" sz="1400" dirty="0" smtClean="0"/>
            </a:br>
            <a:r>
              <a:rPr lang="ru-RU" sz="1400" dirty="0" smtClean="0"/>
              <a:t>Чувство Родины у ребенка начинается с любви к самым близким ему людям – отцу, матери, бабушке, дедушке. И родной дом, двор, где он гуляет, и вид из окна квартиры, и детский сад, где он получает радость от общения со сверстниками, и родная природа – все это Родина. Сколько открытий делает ежедневно ребенок! И хотя многие его впечатления еще не осознаны, все начинается с восхищения тем, что видит перед собой маленький человек. «Любовь к родному краю, родной культуре, родной речи начинается с малого – с любви к своей семье, к своему жилищу, к своему детскому саду. Постепенно расширяясь, эта любовь переходит в любовь к родной стране, ее истории, прошлому и настоящему, по всему человечеству». Так писал академик Д.С. Лихачев.</a:t>
            </a:r>
            <a:br>
              <a:rPr lang="ru-RU" sz="1400" dirty="0" smtClean="0"/>
            </a:br>
            <a:endParaRPr lang="ru-RU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Программа позволяет через дополнительное образование воздействовать на эмоциональную сферу ребенка дошкольного возраста, на познавательную его деятельность. Составленная программа для воспитанников дошкольного возраста  предназначена для расширения знаний детей о родном крае, его обычаях, профессиях людей, для формирования основ духовного, экологического, нравственного и личностного отношения к малой родине. Данная программа предусматривает возможность пробудить у ребенка гордость за традиции, успехи земляков и соотечественников, личное участие в решении существующих проблем, проявление заботы об окружающей среде в целом. Реализация данной программы помогает так организовать деятельность дошкольников, чтобы они лучше изучили свой край, глубже поняли особенности природы, культуры, истории, способствует формированию у воспитанников интереса и привязанности к родному краю, развитию патриотических чувств. Воспитанники дошкольного возраста получают знания через рассматривание иллюстраций книг, картин местных художников, слушание произведений художественной литературы.</a:t>
            </a:r>
            <a:br>
              <a:rPr lang="ru-RU" sz="1400" dirty="0" smtClean="0"/>
            </a:br>
            <a:r>
              <a:rPr lang="ru-RU" sz="1400" dirty="0" smtClean="0"/>
              <a:t>Рабочая программа создана в соответствии с нормативными документами</a:t>
            </a:r>
            <a:br>
              <a:rPr lang="ru-RU" sz="1400" dirty="0" smtClean="0"/>
            </a:br>
            <a:r>
              <a:rPr lang="ru-RU" sz="1400" dirty="0" smtClean="0"/>
              <a:t>федерального уровня и локальными актами МКДОУ детский сад «Яблонька»</a:t>
            </a:r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400" b="1" dirty="0" smtClean="0"/>
              <a:t> Принципы и подходы к формированию Программы.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Принцип наглядности: предполагает широкое представление соответствующей изучаемому материалу наглядности.</a:t>
            </a:r>
            <a:br>
              <a:rPr lang="ru-RU" sz="1400" dirty="0" smtClean="0"/>
            </a:br>
            <a:r>
              <a:rPr lang="ru-RU" sz="1400" dirty="0" smtClean="0"/>
              <a:t>Принцип последовательности: предполагает планирование изучаемого материала последовательно.</a:t>
            </a:r>
            <a:br>
              <a:rPr lang="ru-RU" sz="1400" dirty="0" smtClean="0"/>
            </a:br>
            <a:r>
              <a:rPr lang="ru-RU" sz="1400" dirty="0" smtClean="0"/>
              <a:t>Принцип занимательности: изучаемый материал должен быть интересным, увлекательным для воспитанников.</a:t>
            </a:r>
            <a:br>
              <a:rPr lang="ru-RU" sz="1400" dirty="0" smtClean="0"/>
            </a:br>
            <a:r>
              <a:rPr lang="ru-RU" sz="1400" dirty="0" smtClean="0"/>
              <a:t>Принцип тематического планирования материала: предполагает подачу изучаемого материала по тематическим блокам.</a:t>
            </a:r>
            <a:br>
              <a:rPr lang="ru-RU" sz="1400" dirty="0" smtClean="0"/>
            </a:br>
            <a:r>
              <a:rPr lang="ru-RU" sz="1400" dirty="0" smtClean="0"/>
              <a:t>Принцип личностно- ориентированного общения: в процессе обучения воспитанники выступают как активные исследователи окружающего мира вместе с педагогом, а не просто пассивно перенимают его опыт.</a:t>
            </a:r>
            <a:br>
              <a:rPr lang="ru-RU" sz="1400" dirty="0" smtClean="0"/>
            </a:br>
            <a:r>
              <a:rPr lang="ru-RU" sz="1400" dirty="0" smtClean="0"/>
              <a:t>Содержание программы носит познавательный, развивающий и воспитательный характер. Программа основана на принципах доступности и последовательности; предусматривает повышение уровня личности культуры педагогов, всестороннее развитие ребенка: эстетическое, нравственное, экологическое, трудовое и патриотическое. В основу разработки содержания и технологии Программы были положены конкретные принципы: </a:t>
            </a:r>
            <a:r>
              <a:rPr lang="ru-RU" sz="1400" dirty="0" err="1" smtClean="0"/>
              <a:t>энциклопедичностъ</a:t>
            </a:r>
            <a:r>
              <a:rPr lang="ru-RU" sz="1400" dirty="0" smtClean="0"/>
              <a:t> обеспечивает отбор содержания знаний из разных областей действительности (природа, социальный мир, культура и т.д.); уникальность родных мест предполагает изучение специфики природного и культурного наследия, духовных ценностей, </a:t>
            </a:r>
            <a:r>
              <a:rPr lang="ru-RU" sz="1400" dirty="0" err="1" smtClean="0"/>
              <a:t>историко</a:t>
            </a:r>
            <a:r>
              <a:rPr lang="ru-RU" sz="1400" dirty="0" smtClean="0"/>
              <a:t>- культурных, этнокультурных особенностей развития региона; способствует формированию патриотизма как важнейшего качества личности будущего гражданина; единство содержания и методов</a:t>
            </a:r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400" b="1" dirty="0" smtClean="0"/>
              <a:t>         Цели и задачи реализации Программы.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Цель:  </a:t>
            </a:r>
            <a:r>
              <a:rPr lang="ru-RU" sz="1400" dirty="0" smtClean="0"/>
              <a:t>Воспитание эмоционально-отзывчивой, духовно-нравственной личности ребенка дошкольного возраста через приобщение его к истории народа, родного края, знакомство  с их прошлым и настоящим.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r>
              <a:rPr lang="ru-RU" sz="1400" b="1" dirty="0" smtClean="0"/>
              <a:t>Задачи: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Образовательные:</a:t>
            </a:r>
            <a:br>
              <a:rPr lang="ru-RU" sz="1400" dirty="0" smtClean="0"/>
            </a:br>
            <a:r>
              <a:rPr lang="ru-RU" sz="1400" dirty="0" smtClean="0"/>
              <a:t>- приобщить воспитанников дошкольного возраста к изучению родного края – малой Родины;</a:t>
            </a:r>
            <a:br>
              <a:rPr lang="ru-RU" sz="1400" dirty="0" smtClean="0"/>
            </a:br>
            <a:r>
              <a:rPr lang="ru-RU" sz="1400" dirty="0" smtClean="0"/>
              <a:t>-познакомить с историей заселения родного края;</a:t>
            </a:r>
            <a:br>
              <a:rPr lang="ru-RU" sz="1400" dirty="0" smtClean="0"/>
            </a:br>
            <a:r>
              <a:rPr lang="ru-RU" sz="1400" dirty="0" smtClean="0"/>
              <a:t>-познакомить с этническим составом, бытом, традициями, обычаями, народными  праздниками;</a:t>
            </a:r>
            <a:br>
              <a:rPr lang="ru-RU" sz="1400" dirty="0" smtClean="0"/>
            </a:br>
            <a:r>
              <a:rPr lang="ru-RU" sz="1400" dirty="0" smtClean="0"/>
              <a:t>-научить различать национальные  костюмы народов нашего края;</a:t>
            </a:r>
            <a:br>
              <a:rPr lang="ru-RU" sz="1400" dirty="0" smtClean="0"/>
            </a:br>
            <a:r>
              <a:rPr lang="ru-RU" sz="1400" dirty="0" smtClean="0"/>
              <a:t>- познакомить с природой родного края;</a:t>
            </a:r>
            <a:br>
              <a:rPr lang="ru-RU" sz="1400" dirty="0" smtClean="0"/>
            </a:br>
            <a:r>
              <a:rPr lang="ru-RU" sz="1400" dirty="0" smtClean="0"/>
              <a:t>- научить через общение с природой видеть и любить ее красоту во всем проявлении многообразии форм и красок;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Развивающие:</a:t>
            </a:r>
            <a:br>
              <a:rPr lang="ru-RU" sz="1400" dirty="0" smtClean="0"/>
            </a:br>
            <a:r>
              <a:rPr lang="ru-RU" sz="1400" dirty="0" smtClean="0"/>
              <a:t> - развить такие качества, как наблюдательность, воображение, фантазию, творческое начало.</a:t>
            </a:r>
            <a:br>
              <a:rPr lang="ru-RU" sz="1400" dirty="0" smtClean="0"/>
            </a:br>
            <a:r>
              <a:rPr lang="ru-RU" sz="1400" dirty="0" smtClean="0"/>
              <a:t>-формировать интерес к устному народному творчеству.</a:t>
            </a:r>
            <a:br>
              <a:rPr lang="ru-RU" sz="1400" dirty="0" smtClean="0"/>
            </a:br>
            <a:r>
              <a:rPr lang="ru-RU" sz="1400" dirty="0" smtClean="0"/>
              <a:t>- сформировать у  воспитанников чувство ответственности за жизнь, природу, а также сознание необходимости ее защиты;</a:t>
            </a:r>
            <a:br>
              <a:rPr lang="ru-RU" sz="1400" dirty="0" smtClean="0"/>
            </a:br>
            <a:r>
              <a:rPr lang="ru-RU" sz="1400" dirty="0" smtClean="0"/>
              <a:t>-способствовать развитию познавательной и творческой активности воспитанников дошкольного возраста, формирование  и желание в дальнейшем самостоятельно получать и приобретать знания о родном крае.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Воспитательные:</a:t>
            </a:r>
            <a:br>
              <a:rPr lang="ru-RU" sz="1400" dirty="0" smtClean="0"/>
            </a:br>
            <a:r>
              <a:rPr lang="ru-RU" sz="1400" dirty="0" smtClean="0"/>
              <a:t>- воспитать бережное отношение к природе;</a:t>
            </a:r>
            <a:br>
              <a:rPr lang="ru-RU" sz="1400" dirty="0" smtClean="0"/>
            </a:br>
            <a:r>
              <a:rPr lang="ru-RU" sz="1400" dirty="0" smtClean="0"/>
              <a:t>-воспитывать чувство гордости за свой край родной посредством материалов по краеведению.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endParaRPr lang="ru-RU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000108"/>
            <a:ext cx="6143668" cy="460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68188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3000">
        <p:push dir="u"/>
      </p:transition>
    </mc:Choice>
    <mc:Fallback>
      <p:transition advTm="3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Топорищев\Экскурсия\DSC023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Топорищев\Экскурсия\DSC023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107</Words>
  <Application>Microsoft Office PowerPoint</Application>
  <PresentationFormat>Экран (4:3)</PresentationFormat>
  <Paragraphs>17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казенное  дошкольное образовательное учреждение            «Детский сад общеразвивающего вида №15 «Яблонька»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Ponchik</dc:creator>
  <cp:lastModifiedBy>Computer</cp:lastModifiedBy>
  <cp:revision>18</cp:revision>
  <dcterms:created xsi:type="dcterms:W3CDTF">2015-04-07T17:45:09Z</dcterms:created>
  <dcterms:modified xsi:type="dcterms:W3CDTF">2019-01-20T13:11:02Z</dcterms:modified>
</cp:coreProperties>
</file>