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56" r:id="rId4"/>
    <p:sldId id="259" r:id="rId5"/>
    <p:sldId id="258" r:id="rId6"/>
    <p:sldId id="275" r:id="rId7"/>
    <p:sldId id="273" r:id="rId8"/>
    <p:sldId id="280" r:id="rId9"/>
    <p:sldId id="281" r:id="rId10"/>
    <p:sldId id="282" r:id="rId11"/>
    <p:sldId id="27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  <a:srgbClr val="190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857255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6176" y="1785926"/>
            <a:ext cx="2273476" cy="471490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 русского языка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5 классе  по теме: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«Выборочное изложение» </a:t>
            </a:r>
          </a:p>
          <a:p>
            <a:pPr algn="r"/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учитель русского языка 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Ляшенко Татьяна Валентиновна </a:t>
            </a:r>
          </a:p>
          <a:p>
            <a:pPr algn="r"/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г. 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" y="0"/>
            <a:ext cx="9123466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1560" y="1260023"/>
            <a:ext cx="80648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 smtClean="0"/>
          </a:p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Урок </a:t>
            </a:r>
            <a:r>
              <a:rPr lang="ru-RU" sz="4000" dirty="0">
                <a:solidFill>
                  <a:srgbClr val="002060"/>
                </a:solidFill>
              </a:rPr>
              <a:t>русского языка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</a:rPr>
              <a:t>в 5 классе  по теме: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</a:rPr>
              <a:t>«Выборочное изложение» </a:t>
            </a: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r"/>
            <a:endParaRPr lang="ru-RU" sz="2800" dirty="0" smtClean="0">
              <a:solidFill>
                <a:srgbClr val="002060"/>
              </a:solidFill>
            </a:endParaRP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Автор</a:t>
            </a:r>
            <a:r>
              <a:rPr lang="ru-RU" sz="2400" dirty="0">
                <a:solidFill>
                  <a:srgbClr val="002060"/>
                </a:solidFill>
              </a:rPr>
              <a:t>: учитель русского языка 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</a:rPr>
              <a:t>Ляшенко Татьяна Валентиновна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2019 </a:t>
            </a:r>
            <a:r>
              <a:rPr lang="ru-RU" sz="2800" dirty="0">
                <a:solidFill>
                  <a:srgbClr val="002060"/>
                </a:solidFill>
              </a:rPr>
              <a:t>г. </a:t>
            </a:r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</a:rPr>
              <a:t>г.Симферополь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1982" y="494959"/>
            <a:ext cx="7264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МБОУ «Школа – гимназия, детский сад №25»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552769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Напишите выборочное изложение текста, ответив на вопрос:</a:t>
            </a:r>
          </a:p>
          <a:p>
            <a:r>
              <a:rPr lang="ru-RU" sz="5400" dirty="0" smtClean="0">
                <a:solidFill>
                  <a:srgbClr val="FF0000"/>
                </a:solidFill>
              </a:rPr>
              <a:t> «Как вели себя люди зимой?»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7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6" y="0"/>
            <a:ext cx="9119344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548681"/>
            <a:ext cx="8363272" cy="5831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нового, интересного узнали сегодня на уроке?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понравилось, запомнилось, удивило?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пригодится вам в будущем?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заставил задуматься материал урока?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у вас появились в процессе работы? Как вы их преодолевали?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 у вас сейчас</a:t>
            </a:r>
          </a:p>
        </p:txBody>
      </p:sp>
    </p:spTree>
    <p:extLst>
      <p:ext uri="{BB962C8B-B14F-4D97-AF65-F5344CB8AC3E}">
        <p14:creationId xmlns:p14="http://schemas.microsoft.com/office/powerpoint/2010/main" val="59188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500043"/>
            <a:ext cx="3094112" cy="55269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947621"/>
            <a:ext cx="3783073" cy="4281502"/>
          </a:xfrm>
        </p:spPr>
        <p:txBody>
          <a:bodyPr>
            <a:normAutofit/>
          </a:bodyPr>
          <a:lstStyle/>
          <a:p>
            <a:pPr marL="457200" indent="-457200" algn="l">
              <a:buFontTx/>
              <a:buChar char="-"/>
            </a:pP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089"/>
            <a:ext cx="9180513" cy="68670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43808" y="452379"/>
            <a:ext cx="2756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>
                <a:solidFill>
                  <a:srgbClr val="002060"/>
                </a:solidFill>
              </a:rPr>
              <a:t>Цель урока: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2081256"/>
            <a:ext cx="6768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3200" dirty="0">
                <a:solidFill>
                  <a:prstClr val="black"/>
                </a:solidFill>
              </a:rPr>
              <a:t>- </a:t>
            </a:r>
            <a:r>
              <a:rPr lang="ru-RU" sz="3200" dirty="0">
                <a:solidFill>
                  <a:srgbClr val="002060"/>
                </a:solidFill>
              </a:rPr>
              <a:t>Узнать о понятии </a:t>
            </a:r>
            <a:r>
              <a:rPr lang="ru-RU" sz="3200" dirty="0" smtClean="0">
                <a:solidFill>
                  <a:srgbClr val="002060"/>
                </a:solidFill>
              </a:rPr>
              <a:t>выборочное          </a:t>
            </a:r>
            <a:r>
              <a:rPr lang="ru-RU" sz="3200" dirty="0">
                <a:solidFill>
                  <a:srgbClr val="002060"/>
                </a:solidFill>
              </a:rPr>
              <a:t>изложение; 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ru-RU" sz="3200" dirty="0">
                <a:solidFill>
                  <a:srgbClr val="002060"/>
                </a:solidFill>
              </a:rPr>
              <a:t>Познакомить учащихся с алгоритмом выборочного изложения по заданному </a:t>
            </a:r>
            <a:r>
              <a:rPr lang="ru-RU" sz="3200" dirty="0" smtClean="0">
                <a:solidFill>
                  <a:srgbClr val="002060"/>
                </a:solidFill>
              </a:rPr>
              <a:t>тексту.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0562" y="-115630"/>
            <a:ext cx="4643438" cy="6973630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just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Ушинский Константин Дмитриевич -российский учитель, воспитатель, писатель.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Он придавал большое значение физическому труду в воспитании детей, считал, что правильное воспитание, это сочетание умственного и физического труда. Но детей он учил не только в школе. Ушинский очень любил родную русскую природу, наблюдал за ней и записывал свои наблюдения. Добру, справедливости другим хорошим качествам учили его замечательные рассказы и сказки. Он любил и ценил народное творчество и подражал ему в своих произведениях. Они написаны выразительно, живым и ярким языком.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дминистратор\Desktop\Материалы для работы\Носов, Грибачев\Konstantin_Dmitrievich_Ushinskii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30" y="-115630"/>
            <a:ext cx="4534792" cy="697363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</p:pic>
      <p:sp>
        <p:nvSpPr>
          <p:cNvPr id="4" name="Прямоугольник 3"/>
          <p:cNvSpPr/>
          <p:nvPr/>
        </p:nvSpPr>
        <p:spPr>
          <a:xfrm>
            <a:off x="683568" y="5589240"/>
            <a:ext cx="3352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Ушинский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Константин Дмитриевич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1823 -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1870)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139136" cy="979512"/>
          </a:xfrm>
        </p:spPr>
        <p:txBody>
          <a:bodyPr>
            <a:noAutofit/>
          </a:bodyPr>
          <a:lstStyle/>
          <a:p>
            <a:r>
              <a:rPr lang="ru-RU" sz="4800" dirty="0" smtClean="0"/>
              <a:t>ВИДЫ ИЗЛОЖЕНИЙ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1.Подробное – при пересказе сохраняется последовательность повествования и языковые особенности автора.</a:t>
            </a:r>
          </a:p>
          <a:p>
            <a:pPr algn="just"/>
            <a:r>
              <a:rPr lang="ru-RU" dirty="0"/>
              <a:t>2.Сжатое – </a:t>
            </a:r>
            <a:r>
              <a:rPr lang="ru-RU" dirty="0" smtClean="0"/>
              <a:t> это </a:t>
            </a:r>
            <a:r>
              <a:rPr lang="ru-RU" dirty="0"/>
              <a:t>пересказ его основного содержания, в котором необходимо сохранить только всё самое важное с точки зрения </a:t>
            </a:r>
            <a:r>
              <a:rPr lang="ru-RU" dirty="0" smtClean="0"/>
              <a:t>смысла .</a:t>
            </a:r>
          </a:p>
          <a:p>
            <a:pPr algn="just"/>
            <a:r>
              <a:rPr lang="ru-RU" dirty="0" smtClean="0"/>
              <a:t>3 . </a:t>
            </a:r>
            <a:r>
              <a:rPr lang="ru-RU" dirty="0" smtClean="0"/>
              <a:t>Выборочное</a:t>
            </a:r>
            <a:r>
              <a:rPr lang="en-US" dirty="0" smtClean="0"/>
              <a:t>- </a:t>
            </a:r>
            <a:r>
              <a:rPr lang="ru-RU" dirty="0" smtClean="0"/>
              <a:t>при пересказе </a:t>
            </a:r>
            <a:r>
              <a:rPr lang="ru-RU" dirty="0" smtClean="0"/>
              <a:t>требуется </a:t>
            </a:r>
            <a:r>
              <a:rPr lang="ru-RU" dirty="0"/>
              <a:t>изложить (пересказать) в соответствии с заданием не весь текст, а какую-то его часть, то есть отобрать материал, связанный с определённой темой.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44" y="0"/>
            <a:ext cx="4131708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95936" y="50561"/>
            <a:ext cx="5148064" cy="6811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3675" algn="just">
              <a:lnSpc>
                <a:spcPct val="107000"/>
              </a:lnSpc>
              <a:spcAft>
                <a:spcPts val="0"/>
              </a:spcAft>
            </a:pPr>
            <a:r>
              <a:rPr lang="ru-RU" sz="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Разозлилась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старуха Зима: задумала она всякое дыхание со света сжить. Прежде всего она стала до птиц добираться: надоели ей они своим криком и писком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9367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Подула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 холодом, сорвала листья с лесов и разметала их по дорогам. Некуда птицам деваться. Стали они стайками собираться, думушку думать. Собрались, покричали и полетели за высокие горы, за синие моря, в тёплые страны. Остался воробей, и тот под стреху забился.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Видит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Зима, что птиц ей не догнать, накинулась на зверей. Запорошила снегом поля, завалила сугробами леса, одела деревья ледяной корой и посылает мороз за морозом.  Морозы с ёлки на ёлку перепрыгивают, потрескивают, зверей пугают. Не испугались звери: у одних шубы тёплые, другие в глубокие норы спрятались. Белка в дупле орешки грызёт. Медведь в берлоге лапу сосёт. Заинька, </a:t>
            </a:r>
            <a:r>
              <a:rPr lang="ru-RU" sz="1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прыгаючи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греется. А лошадки, коровки, овечки в тёплых хлевах сено жуют, тёплое пойло пьют.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Сильнее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злится Зима, до рыб добирается. Морозцы бойко бегут,  по озёрам, рекам мосты строят. Замёрзли реки и озёра сверху, а рыба вглубь ушла: под ледяной коркой ей ещё теплее.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Постой же, дойму я людей», - думает Зима. Шлёт она злые морозы. Заволокли морозы узорами окна, стучат в стены и в двери, так что брёвна лопаются. А люди затопили печки, пекут блины горячие да над Зимою посмеиваются. Поедут за дровами в лес – наденут тулуп, валенки, рукавицы тёплые. Примутся топором махать – даже жарко станет. По дорогам обозы потянулись. Извозчики ногами потопывают, рукавицами похлопывают, морозцы похваливают.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Обиднее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Зиме, что даже малые ребятишки  её не боятся! Катаются себе на коньках и санках, в снежки играют, снеговиков лепят, горы строят да ещё мороз кличут: «Приди пособить!» Щипнет Зима со злости одного мальчугана за ухо, другого за нос, они даже побелеют. А мальчик схватит снегу, давай тереть. Разгорится у него лицо, как огонь.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Видит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Зима, что ничем ей не взять людей, заплакала со злости. Со стрех зимние слёзы закапали… Видно, весна недалеко! 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s_ushinsky_prokazy_zimy2m54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5853"/>
            <a:ext cx="7772400" cy="571503"/>
          </a:xfrm>
        </p:spPr>
        <p:txBody>
          <a:bodyPr>
            <a:noAutofit/>
          </a:bodyPr>
          <a:lstStyle/>
          <a:p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Времена года\Картины о ЗИМЕ\36643003_1Romanov_Roman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66"/>
            <a:ext cx="9144000" cy="70901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7655" y="687356"/>
            <a:ext cx="64826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1. </a:t>
            </a:r>
            <a:r>
              <a:rPr lang="ru-RU" sz="2200" b="1" dirty="0" smtClean="0">
                <a:solidFill>
                  <a:srgbClr val="FF0000"/>
                </a:solidFill>
              </a:rPr>
              <a:t>Определите </a:t>
            </a:r>
            <a:r>
              <a:rPr lang="ru-RU" sz="2200" b="1" dirty="0">
                <a:solidFill>
                  <a:srgbClr val="FF0000"/>
                </a:solidFill>
              </a:rPr>
              <a:t>стиль и тип </a:t>
            </a:r>
            <a:r>
              <a:rPr lang="ru-RU" sz="2200" b="1" dirty="0" smtClean="0">
                <a:solidFill>
                  <a:srgbClr val="FF0000"/>
                </a:solidFill>
              </a:rPr>
              <a:t>текста?</a:t>
            </a:r>
            <a:endParaRPr lang="ru-RU" sz="2200" b="1" dirty="0">
              <a:solidFill>
                <a:srgbClr val="FF0000"/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2</a:t>
            </a:r>
            <a:r>
              <a:rPr lang="ru-RU" sz="2200" b="1" dirty="0" smtClean="0">
                <a:solidFill>
                  <a:srgbClr val="FF0000"/>
                </a:solidFill>
              </a:rPr>
              <a:t>. В </a:t>
            </a:r>
            <a:r>
              <a:rPr lang="ru-RU" sz="2200" b="1" dirty="0">
                <a:solidFill>
                  <a:srgbClr val="FF0000"/>
                </a:solidFill>
              </a:rPr>
              <a:t>каком стиле вы будете писать изложение? 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3</a:t>
            </a:r>
            <a:r>
              <a:rPr lang="ru-RU" sz="2200" b="1" dirty="0" smtClean="0">
                <a:solidFill>
                  <a:srgbClr val="FF0000"/>
                </a:solidFill>
              </a:rPr>
              <a:t>. Какая </a:t>
            </a:r>
            <a:r>
              <a:rPr lang="ru-RU" sz="2200" b="1" dirty="0">
                <a:solidFill>
                  <a:srgbClr val="FF0000"/>
                </a:solidFill>
              </a:rPr>
              <a:t>главная мысль сказки "Проказы старухи зимы</a:t>
            </a:r>
            <a:r>
              <a:rPr lang="ru-RU" sz="2200" b="1" dirty="0" smtClean="0">
                <a:solidFill>
                  <a:srgbClr val="FF0000"/>
                </a:solidFill>
              </a:rPr>
              <a:t>"</a:t>
            </a:r>
            <a:endParaRPr lang="ru-RU" sz="2200" b="1" dirty="0">
              <a:solidFill>
                <a:srgbClr val="FF0000"/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4</a:t>
            </a:r>
            <a:r>
              <a:rPr lang="ru-RU" sz="2200" b="1" dirty="0" smtClean="0">
                <a:solidFill>
                  <a:srgbClr val="FF0000"/>
                </a:solidFill>
              </a:rPr>
              <a:t>. Какие </a:t>
            </a:r>
            <a:r>
              <a:rPr lang="ru-RU" sz="2200" b="1" dirty="0">
                <a:solidFill>
                  <a:srgbClr val="FF0000"/>
                </a:solidFill>
              </a:rPr>
              <a:t>средства выразительности характерны для этого стиля?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5</a:t>
            </a:r>
            <a:r>
              <a:rPr lang="ru-RU" sz="2200" b="1" dirty="0" smtClean="0">
                <a:solidFill>
                  <a:srgbClr val="FF0000"/>
                </a:solidFill>
              </a:rPr>
              <a:t>. Как </a:t>
            </a:r>
            <a:r>
              <a:rPr lang="ru-RU" sz="2200" b="1" dirty="0">
                <a:solidFill>
                  <a:srgbClr val="FF0000"/>
                </a:solidFill>
              </a:rPr>
              <a:t>вы думаете, почему в этой сказке автор называет зиму старухой?</a:t>
            </a:r>
          </a:p>
          <a:p>
            <a:r>
              <a:rPr lang="ru-RU" sz="2200" b="1" dirty="0" smtClean="0">
                <a:solidFill>
                  <a:srgbClr val="FF0000"/>
                </a:solidFill>
              </a:rPr>
              <a:t>6. Как </a:t>
            </a:r>
            <a:r>
              <a:rPr lang="ru-RU" sz="2200" b="1" dirty="0">
                <a:solidFill>
                  <a:srgbClr val="FF0000"/>
                </a:solidFill>
              </a:rPr>
              <a:t>зима решила расправиться с птицами?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7</a:t>
            </a:r>
            <a:r>
              <a:rPr lang="ru-RU" sz="2200" b="1" dirty="0" smtClean="0">
                <a:solidFill>
                  <a:srgbClr val="FF0000"/>
                </a:solidFill>
              </a:rPr>
              <a:t>. Что </a:t>
            </a:r>
            <a:r>
              <a:rPr lang="ru-RU" sz="2200" b="1" dirty="0">
                <a:solidFill>
                  <a:srgbClr val="FF0000"/>
                </a:solidFill>
              </a:rPr>
              <a:t>сделали птицы? Как мы должны беречь птиц, которые остаются у нас зимовать?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8</a:t>
            </a:r>
            <a:r>
              <a:rPr lang="ru-RU" sz="2200" b="1" dirty="0" smtClean="0">
                <a:solidFill>
                  <a:srgbClr val="FF0000"/>
                </a:solidFill>
              </a:rPr>
              <a:t>. Как </a:t>
            </a:r>
            <a:r>
              <a:rPr lang="ru-RU" sz="2200" b="1" dirty="0">
                <a:solidFill>
                  <a:srgbClr val="FF0000"/>
                </a:solidFill>
              </a:rPr>
              <a:t>звери спасаются зимой от мороза? Найти и прочитать в тексте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9</a:t>
            </a:r>
            <a:r>
              <a:rPr lang="ru-RU" sz="2200" b="1" dirty="0" smtClean="0">
                <a:solidFill>
                  <a:srgbClr val="FF0000"/>
                </a:solidFill>
              </a:rPr>
              <a:t>. Что </a:t>
            </a:r>
            <a:r>
              <a:rPr lang="ru-RU" sz="2200" b="1" dirty="0">
                <a:solidFill>
                  <a:srgbClr val="FF0000"/>
                </a:solidFill>
              </a:rPr>
              <a:t>сделала зима с реками и </a:t>
            </a:r>
            <a:r>
              <a:rPr lang="ru-RU" sz="2200" b="1" dirty="0" err="1">
                <a:solidFill>
                  <a:srgbClr val="FF0000"/>
                </a:solidFill>
              </a:rPr>
              <a:t>озерами?Как</a:t>
            </a:r>
            <a:r>
              <a:rPr lang="ru-RU" sz="2200" b="1" dirty="0">
                <a:solidFill>
                  <a:srgbClr val="FF0000"/>
                </a:solidFill>
              </a:rPr>
              <a:t> спрятались рыбы? </a:t>
            </a:r>
          </a:p>
          <a:p>
            <a:r>
              <a:rPr lang="ru-RU" sz="2200" b="1" dirty="0">
                <a:solidFill>
                  <a:srgbClr val="FF0000"/>
                </a:solidFill>
              </a:rPr>
              <a:t>10</a:t>
            </a:r>
            <a:r>
              <a:rPr lang="ru-RU" sz="2200" b="1" dirty="0" smtClean="0">
                <a:solidFill>
                  <a:srgbClr val="FF0000"/>
                </a:solidFill>
              </a:rPr>
              <a:t>. Почему </a:t>
            </a:r>
            <a:r>
              <a:rPr lang="ru-RU" sz="2200" b="1" dirty="0">
                <a:solidFill>
                  <a:srgbClr val="FF0000"/>
                </a:solidFill>
              </a:rPr>
              <a:t>заплакала Зима, во что превратились её слёзы?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6998"/>
            <a:ext cx="34106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7E0000"/>
                </a:solidFill>
              </a:rPr>
              <a:t>АНАЛИЗ ТЕКСТА </a:t>
            </a:r>
            <a:endParaRPr lang="ru-RU" sz="3600" dirty="0">
              <a:solidFill>
                <a:srgbClr val="7E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ФИЗКУЛЬТМИНУТКА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124744"/>
            <a:ext cx="4716016" cy="56598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764704"/>
            <a:ext cx="4248472" cy="545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Мы ладонь к глазам приставим, ноги крепкие расставим.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Поворачиваясь вправо, оглядимся величаво.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И налево надо тоже поглядеть из-под ладошек.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И направо! И ещё через левое </a:t>
            </a:r>
            <a:r>
              <a:rPr lang="ru-RU" sz="2400" dirty="0" smtClean="0"/>
              <a:t>плечо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lick.wav"/>
          </p:stSnd>
        </p:sndAc>
      </p:transition>
    </mc:Choice>
    <mc:Fallback xmlns="">
      <p:transition spd="slow">
        <p:dissolv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" y="-171400"/>
            <a:ext cx="9136098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Алгоритм работы над выборочным изложением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1.Прочитайте </a:t>
            </a:r>
            <a:r>
              <a:rPr lang="ru-RU" dirty="0">
                <a:solidFill>
                  <a:srgbClr val="FF0000"/>
                </a:solidFill>
              </a:rPr>
              <a:t>текст, выясните значение непонятных слов.</a:t>
            </a:r>
          </a:p>
          <a:p>
            <a:r>
              <a:rPr lang="ru-RU" dirty="0">
                <a:solidFill>
                  <a:srgbClr val="FF0000"/>
                </a:solidFill>
              </a:rPr>
              <a:t>2. Определите границы выборочного изложения в соответствии с темой</a:t>
            </a:r>
          </a:p>
          <a:p>
            <a:r>
              <a:rPr lang="ru-RU" dirty="0">
                <a:solidFill>
                  <a:srgbClr val="FF0000"/>
                </a:solidFill>
              </a:rPr>
              <a:t>3.Определить главную мысль своего изложения</a:t>
            </a:r>
          </a:p>
          <a:p>
            <a:r>
              <a:rPr lang="ru-RU" dirty="0">
                <a:solidFill>
                  <a:srgbClr val="FF0000"/>
                </a:solidFill>
              </a:rPr>
              <a:t>4. Составить план( последовательность с исходным текстом может не совпадать)</a:t>
            </a:r>
          </a:p>
          <a:p>
            <a:r>
              <a:rPr lang="ru-RU" dirty="0">
                <a:solidFill>
                  <a:srgbClr val="FF0000"/>
                </a:solidFill>
              </a:rPr>
              <a:t>5. Подобрать слова, обороты и предложения для связи смысловых частей изложения.</a:t>
            </a:r>
          </a:p>
          <a:p>
            <a:r>
              <a:rPr lang="ru-RU" dirty="0">
                <a:solidFill>
                  <a:srgbClr val="FF0000"/>
                </a:solidFill>
              </a:rPr>
              <a:t>6. Написать черновик.</a:t>
            </a:r>
          </a:p>
          <a:p>
            <a:r>
              <a:rPr lang="ru-RU" dirty="0">
                <a:solidFill>
                  <a:srgbClr val="FF0000"/>
                </a:solidFill>
              </a:rPr>
              <a:t>7. Переписать текст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89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7320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404664"/>
            <a:ext cx="7470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ПЛАН </a:t>
            </a:r>
          </a:p>
          <a:p>
            <a:r>
              <a:rPr lang="ru-RU" sz="4400" dirty="0" smtClean="0">
                <a:solidFill>
                  <a:srgbClr val="FF0000"/>
                </a:solidFill>
              </a:rPr>
              <a:t>1. Улетели птицы </a:t>
            </a:r>
            <a:endParaRPr lang="ru-RU" sz="4400" dirty="0">
              <a:solidFill>
                <a:srgbClr val="FF0000"/>
              </a:solidFill>
            </a:endParaRPr>
          </a:p>
          <a:p>
            <a:r>
              <a:rPr lang="ru-RU" sz="4400" dirty="0" smtClean="0">
                <a:solidFill>
                  <a:srgbClr val="FF0000"/>
                </a:solidFill>
              </a:rPr>
              <a:t>2.Звери </a:t>
            </a:r>
            <a:r>
              <a:rPr lang="ru-RU" sz="4400" dirty="0">
                <a:solidFill>
                  <a:srgbClr val="FF0000"/>
                </a:solidFill>
              </a:rPr>
              <a:t>не бояться </a:t>
            </a:r>
            <a:r>
              <a:rPr lang="ru-RU" sz="4400" dirty="0" smtClean="0">
                <a:solidFill>
                  <a:srgbClr val="FF0000"/>
                </a:solidFill>
              </a:rPr>
              <a:t>морозов</a:t>
            </a:r>
            <a:endParaRPr lang="ru-RU" sz="4400" dirty="0">
              <a:solidFill>
                <a:srgbClr val="FF0000"/>
              </a:solidFill>
            </a:endParaRPr>
          </a:p>
          <a:p>
            <a:r>
              <a:rPr lang="ru-RU" sz="4400" dirty="0" smtClean="0">
                <a:solidFill>
                  <a:srgbClr val="FF0000"/>
                </a:solidFill>
              </a:rPr>
              <a:t>3.Рыбы </a:t>
            </a:r>
            <a:r>
              <a:rPr lang="ru-RU" sz="4400" dirty="0">
                <a:solidFill>
                  <a:srgbClr val="FF0000"/>
                </a:solidFill>
              </a:rPr>
              <a:t>под </a:t>
            </a:r>
            <a:r>
              <a:rPr lang="ru-RU" sz="4400" dirty="0" smtClean="0">
                <a:solidFill>
                  <a:srgbClr val="FF0000"/>
                </a:solidFill>
              </a:rPr>
              <a:t>льдом</a:t>
            </a:r>
            <a:endParaRPr lang="ru-RU" sz="4400" dirty="0">
              <a:solidFill>
                <a:srgbClr val="FF0000"/>
              </a:solidFill>
            </a:endParaRPr>
          </a:p>
          <a:p>
            <a:r>
              <a:rPr lang="ru-RU" sz="4400" dirty="0" smtClean="0">
                <a:solidFill>
                  <a:srgbClr val="FF0000"/>
                </a:solidFill>
              </a:rPr>
              <a:t>4. Зима </a:t>
            </a:r>
            <a:r>
              <a:rPr lang="ru-RU" sz="4400" dirty="0">
                <a:solidFill>
                  <a:srgbClr val="FF0000"/>
                </a:solidFill>
              </a:rPr>
              <a:t>и взрослые </a:t>
            </a:r>
            <a:r>
              <a:rPr lang="ru-RU" sz="4400" dirty="0" smtClean="0">
                <a:solidFill>
                  <a:srgbClr val="FF0000"/>
                </a:solidFill>
              </a:rPr>
              <a:t>люди</a:t>
            </a:r>
            <a:endParaRPr lang="ru-RU" sz="4400" dirty="0">
              <a:solidFill>
                <a:srgbClr val="FF0000"/>
              </a:solidFill>
            </a:endParaRPr>
          </a:p>
          <a:p>
            <a:r>
              <a:rPr lang="ru-RU" sz="4400" dirty="0" smtClean="0">
                <a:solidFill>
                  <a:srgbClr val="FF0000"/>
                </a:solidFill>
              </a:rPr>
              <a:t> 5.Зима </a:t>
            </a:r>
            <a:r>
              <a:rPr lang="ru-RU" sz="4400" dirty="0">
                <a:solidFill>
                  <a:srgbClr val="FF0000"/>
                </a:solidFill>
              </a:rPr>
              <a:t>и </a:t>
            </a:r>
            <a:r>
              <a:rPr lang="ru-RU" sz="4400" dirty="0" smtClean="0">
                <a:solidFill>
                  <a:srgbClr val="FF0000"/>
                </a:solidFill>
              </a:rPr>
              <a:t>дети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44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851</Words>
  <Application>Microsoft Office PowerPoint</Application>
  <PresentationFormat>Экран (4:3)</PresentationFormat>
  <Paragraphs>80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 </vt:lpstr>
      <vt:lpstr> Ушинский Константин Дмитриевич -российский учитель, воспитатель, писатель.        Он придавал большое значение физическому труду в воспитании детей, считал, что правильное воспитание, это сочетание умственного и физического труда. Но детей он учил не только в школе. Ушинский очень любил родную русскую природу, наблюдал за ней и записывал свои наблюдения. Добру, справедливости другим хорошим качествам учили его замечательные рассказы и сказки. Он любил и ценил народное творчество и подражал ему в своих произведениях. Они написаны выразительно, живым и ярким языком.  </vt:lpstr>
      <vt:lpstr>ВИДЫ ИЗЛОЖЕНИЙ</vt:lpstr>
      <vt:lpstr>Презентация PowerPoint</vt:lpstr>
      <vt:lpstr>Презентация PowerPoint</vt:lpstr>
      <vt:lpstr>ФИЗКУЛЬТМИНУТКА </vt:lpstr>
      <vt:lpstr>Алгоритм работы над выборочным изложением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Константин Дмитриевич Ушинский (1823 -1870)</dc:title>
  <dc:creator>Администратор</dc:creator>
  <cp:lastModifiedBy>Татьяна</cp:lastModifiedBy>
  <cp:revision>54</cp:revision>
  <cp:lastPrinted>2019-01-08T15:02:46Z</cp:lastPrinted>
  <dcterms:created xsi:type="dcterms:W3CDTF">2014-12-16T10:29:27Z</dcterms:created>
  <dcterms:modified xsi:type="dcterms:W3CDTF">2019-01-11T17:05:57Z</dcterms:modified>
</cp:coreProperties>
</file>