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>
        <p:scale>
          <a:sx n="100" d="100"/>
          <a:sy n="100" d="100"/>
        </p:scale>
        <p:origin x="-70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2830-5470-419B-9943-ECF244C64777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6A5E3-0F80-4F47-B3E8-A6D2CE9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6A5E3-0F80-4F47-B3E8-A6D2CE908B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6A5E3-0F80-4F47-B3E8-A6D2CE908B1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6A5E3-0F80-4F47-B3E8-A6D2CE908B1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534400" cy="5867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Презентация </a:t>
            </a:r>
            <a:r>
              <a:rPr lang="ru-RU" sz="3200" b="1" dirty="0" smtClean="0"/>
              <a:t>на тему:</a:t>
            </a:r>
          </a:p>
          <a:p>
            <a:pPr algn="ctr"/>
            <a:r>
              <a:rPr lang="ru-RU" sz="3200" b="1" dirty="0" smtClean="0"/>
              <a:t>«Печи в старину и в наше время»</a:t>
            </a:r>
          </a:p>
          <a:p>
            <a:pPr algn="ctr"/>
            <a:endParaRPr lang="ru-RU" sz="3600" b="1" dirty="0" smtClean="0"/>
          </a:p>
          <a:p>
            <a:r>
              <a:rPr lang="ru-RU" sz="3600" b="1" dirty="0" smtClean="0"/>
              <a:t>  </a:t>
            </a:r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r>
              <a:rPr lang="ru-RU" sz="1300" b="1" dirty="0" smtClean="0"/>
              <a:t>                                                                                                       </a:t>
            </a:r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pPr algn="r"/>
            <a:r>
              <a:rPr lang="ru-RU" sz="1400" b="1" dirty="0" smtClean="0"/>
              <a:t>Составила</a:t>
            </a:r>
            <a:r>
              <a:rPr lang="ru-RU" sz="1400" b="1" dirty="0" smtClean="0"/>
              <a:t>: Чупрова В.Г.</a:t>
            </a:r>
          </a:p>
          <a:p>
            <a:r>
              <a:rPr lang="ru-RU" sz="1400" b="1" dirty="0" smtClean="0"/>
              <a:t>                                                                                               </a:t>
            </a:r>
            <a:r>
              <a:rPr lang="ru-RU" sz="1400" b="1" dirty="0" smtClean="0"/>
              <a:t>Воспитатель  </a:t>
            </a:r>
            <a:r>
              <a:rPr lang="ru-RU" sz="1400" b="1" dirty="0" smtClean="0"/>
              <a:t>МБДОУ «Детский сад №10» </a:t>
            </a:r>
            <a:r>
              <a:rPr lang="ru-RU" sz="1400" b="1" dirty="0" smtClean="0"/>
              <a:t>с. Сизябск</a:t>
            </a:r>
            <a:r>
              <a:rPr lang="ru-RU" sz="1300" b="1" dirty="0" smtClean="0"/>
              <a:t>                        </a:t>
            </a:r>
            <a:endParaRPr lang="ru-RU" sz="1300" b="1" dirty="0" smtClean="0"/>
          </a:p>
          <a:p>
            <a:endParaRPr lang="ru-RU" sz="2400" dirty="0"/>
          </a:p>
        </p:txBody>
      </p:sp>
      <p:pic>
        <p:nvPicPr>
          <p:cNvPr id="4" name="Рисунок 3" descr="http://xexe.club/uploads/posts/2018-05/1526742237_-zrpof8kqe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Печь голландка</a:t>
            </a:r>
            <a:endParaRPr lang="ru-RU" dirty="0"/>
          </a:p>
        </p:txBody>
      </p:sp>
      <p:pic>
        <p:nvPicPr>
          <p:cNvPr id="4" name="Рисунок 3" descr="D:\фото на поект про печки\DSCN14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на поект про печки\DSCN14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251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257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Печь Голландка прямоугольной формы есть и в наше время в доме Надежды Алексеевны </a:t>
            </a:r>
            <a:r>
              <a:rPr lang="ru-RU" b="1" dirty="0" err="1" smtClean="0">
                <a:solidFill>
                  <a:schemeClr val="tx2"/>
                </a:solidFill>
              </a:rPr>
              <a:t>Чупровой</a:t>
            </a:r>
            <a:r>
              <a:rPr lang="ru-RU" b="1" dirty="0" smtClean="0">
                <a:solidFill>
                  <a:schemeClr val="tx2"/>
                </a:solidFill>
              </a:rPr>
              <a:t> в селе Сизябск, этой печи 90 лет.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Голландка круглой формы стоит в доме у Светланы Степановны Филипповой в селе Сизябск уже более 100 лет. Основное предназначение этой печи – обогрев дома.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Печка буржуйка</a:t>
            </a:r>
            <a:endParaRPr lang="ru-RU" dirty="0"/>
          </a:p>
        </p:txBody>
      </p:sp>
      <p:pic>
        <p:nvPicPr>
          <p:cNvPr id="4" name="Содержимое 3" descr="D:\фото на поект про печки\DSCN14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196942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AppData\Local\Microsoft\Windows\Temporary Internet Files\Content.Word\DSCN14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652713" cy="42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1295400"/>
            <a:ext cx="2819400" cy="495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Слева на фотографии печь буржуйка стоит в доме у Светланы Степановны Филипповой в селе Сизябск, и по сей день используется по прямому предназначению. </a:t>
            </a:r>
          </a:p>
          <a:p>
            <a:pPr algn="just"/>
            <a:r>
              <a:rPr lang="ru-RU" dirty="0" smtClean="0"/>
              <a:t>Справа на фотографии двухэтажная печка буржуйка, находится в доме у Надежды Алексеевны </a:t>
            </a:r>
            <a:r>
              <a:rPr lang="ru-RU" dirty="0" err="1" smtClean="0"/>
              <a:t>Чупровой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Из-за своего строения, печка давала больше тепла в доме, на ней также можно было готовить.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3400" y="609600"/>
            <a:ext cx="8610600" cy="54705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Преимуществами буржуйки является отсутствие фундамента, малый объем закладки и быстрый обогрев комнаты достаточным количеством тепла: 1-2 полена достаточно для обогрева комнаты.</a:t>
            </a:r>
          </a:p>
          <a:p>
            <a:r>
              <a:rPr lang="ru-RU" dirty="0" smtClean="0"/>
              <a:t>Минусом можно считать недолгое время горения на одной закладке дров, за счет чего печка-«буржуйка» является достаточно «прожорливой».</a:t>
            </a:r>
          </a:p>
          <a:p>
            <a:r>
              <a:rPr lang="ru-RU" dirty="0" smtClean="0"/>
              <a:t> Это достаточно современная печь, в настоящее время ее также используют.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5152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печи</a:t>
            </a:r>
            <a:endParaRPr lang="ru-RU" dirty="0"/>
          </a:p>
        </p:txBody>
      </p:sp>
      <p:pic>
        <p:nvPicPr>
          <p:cNvPr id="2050" name="Picture 2" descr="D:\фото на поект про печки\современная печ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276600" cy="4368800"/>
          </a:xfrm>
          <a:prstGeom prst="rect">
            <a:avLst/>
          </a:prstGeom>
          <a:noFill/>
        </p:spPr>
      </p:pic>
      <p:pic>
        <p:nvPicPr>
          <p:cNvPr id="2051" name="Picture 3" descr="D:\фото на поект про печки\камин электриче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37338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/>
              <a:t>Котел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Камин электрический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457200"/>
            <a:ext cx="8610600" cy="5622925"/>
          </a:xfrm>
        </p:spPr>
        <p:txBody>
          <a:bodyPr/>
          <a:lstStyle/>
          <a:p>
            <a:r>
              <a:rPr lang="ru-RU" dirty="0" smtClean="0"/>
              <a:t>Для котлов также используют дрова, как и для других печей, но он не является экономичным как и печка буржуйка.</a:t>
            </a:r>
          </a:p>
          <a:p>
            <a:r>
              <a:rPr lang="ru-RU" dirty="0" smtClean="0"/>
              <a:t>Несмотря на то, что камины в наше время не рассматриваются как оптимальный метод отопления дома, они все равно остаются предметом роскоши и эстетики, создают теплую атмосферу в гостиной.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699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«Печь греет и варит, печёт и жарит.</a:t>
            </a:r>
          </a:p>
          <a:p>
            <a:pPr>
              <a:buNone/>
            </a:pPr>
            <a:r>
              <a:rPr lang="ru-RU" dirty="0" smtClean="0"/>
              <a:t>Она накормит, обсушит и порадует душу».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 представителях старшего поколения, которые, с одной стороны, близки уже к миру предков и заслуживают уважения и почета детей и внуков, но не способны, как прежде, активно участвовать в хозяйстве, говорили:</a:t>
            </a:r>
          </a:p>
          <a:p>
            <a:pPr>
              <a:buNone/>
            </a:pPr>
            <a:r>
              <a:rPr lang="ru-RU" dirty="0" smtClean="0"/>
              <a:t>   «На печке и дед – герой».</a:t>
            </a:r>
          </a:p>
          <a:p>
            <a:pPr>
              <a:buNone/>
            </a:pPr>
            <a:r>
              <a:rPr lang="ru-RU" dirty="0" smtClean="0"/>
              <a:t>    Была такая поговорка:</a:t>
            </a:r>
          </a:p>
          <a:p>
            <a:pPr>
              <a:buNone/>
            </a:pPr>
            <a:r>
              <a:rPr lang="ru-RU" dirty="0" smtClean="0"/>
              <a:t>   «Русская кость тепло любит».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6991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Спасибо за внимание!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kd43.ru/images/detailed/529/sl_993331_0.jpg?t=144868405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382000" cy="4724400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/>
          </a:p>
          <a:p>
            <a:pPr algn="just"/>
            <a:r>
              <a:rPr lang="ru-RU" sz="3600" b="1" dirty="0" smtClean="0"/>
              <a:t>Цель: закрепление </a:t>
            </a:r>
            <a:r>
              <a:rPr lang="ru-RU" sz="3600" b="1" dirty="0" smtClean="0"/>
              <a:t>знания </a:t>
            </a:r>
            <a:r>
              <a:rPr lang="ru-RU" sz="3600" b="1" dirty="0" smtClean="0"/>
              <a:t>и представления о печи в старину и в наше время, о ее предназначении.</a:t>
            </a:r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endParaRPr lang="ru-RU" sz="1300" b="1" dirty="0" smtClean="0"/>
          </a:p>
          <a:p>
            <a:r>
              <a:rPr lang="ru-RU" sz="1300" b="1" dirty="0" smtClean="0"/>
              <a:t>                                                                                                     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Старинные и современные печи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305800" cy="5334000"/>
          </a:xfrm>
        </p:spPr>
        <p:txBody>
          <a:bodyPr>
            <a:normAutofit fontScale="92500" lnSpcReduction="10000"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Деревня завалена снегом,           </a:t>
            </a:r>
          </a:p>
          <a:p>
            <a:r>
              <a:rPr lang="ru-RU" sz="2400" b="1" dirty="0" smtClean="0"/>
              <a:t>Дома из сугробов торчат,</a:t>
            </a:r>
          </a:p>
          <a:p>
            <a:r>
              <a:rPr lang="ru-RU" sz="2400" b="1" dirty="0" smtClean="0"/>
              <a:t>Морозы лютуют, а в печке</a:t>
            </a:r>
          </a:p>
          <a:p>
            <a:r>
              <a:rPr lang="ru-RU" sz="2400" b="1" dirty="0" smtClean="0"/>
              <a:t>Отрадно поленья трещат.</a:t>
            </a:r>
          </a:p>
          <a:p>
            <a:r>
              <a:rPr lang="ru-RU" sz="2400" b="1" dirty="0" smtClean="0"/>
              <a:t>Дымок из трубы улетает,</a:t>
            </a:r>
          </a:p>
          <a:p>
            <a:r>
              <a:rPr lang="ru-RU" sz="2400" b="1" dirty="0" smtClean="0"/>
              <a:t>Как в древней далекой Руси.</a:t>
            </a:r>
          </a:p>
          <a:p>
            <a:r>
              <a:rPr lang="ru-RU" sz="2400" b="1" dirty="0" smtClean="0"/>
              <a:t>В России домов не бывает</a:t>
            </a:r>
          </a:p>
          <a:p>
            <a:r>
              <a:rPr lang="ru-RU" sz="2400" b="1" dirty="0" smtClean="0"/>
              <a:t>Без русской добротной печи.</a:t>
            </a:r>
          </a:p>
          <a:p>
            <a:r>
              <a:rPr lang="ru-RU" sz="2400" b="1" dirty="0" smtClean="0"/>
              <a:t>Изба без печи сиротеет,</a:t>
            </a:r>
          </a:p>
          <a:p>
            <a:r>
              <a:rPr lang="ru-RU" sz="2400" b="1" dirty="0" smtClean="0"/>
              <a:t>Без нее нет  в доме тепла.</a:t>
            </a:r>
          </a:p>
          <a:p>
            <a:r>
              <a:rPr lang="ru-RU" sz="2400" b="1" dirty="0" smtClean="0"/>
              <a:t>Она словно символ России,                      </a:t>
            </a:r>
          </a:p>
          <a:p>
            <a:r>
              <a:rPr lang="ru-RU" sz="2400" b="1" dirty="0" smtClean="0"/>
              <a:t>Была, есть и будет всегда!                        </a:t>
            </a:r>
          </a:p>
          <a:p>
            <a:r>
              <a:rPr lang="ru-RU" b="1" dirty="0" smtClean="0"/>
              <a:t>                                                                   </a:t>
            </a:r>
            <a:endParaRPr lang="ru-RU" sz="2400" dirty="0"/>
          </a:p>
        </p:txBody>
      </p:sp>
      <p:pic>
        <p:nvPicPr>
          <p:cNvPr id="1026" name="Picture 2" descr="D:\фото на поект про печки\article10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7543800" cy="1600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Печка с </a:t>
            </a:r>
            <a:r>
              <a:rPr lang="ru-RU" b="1" dirty="0" err="1" smtClean="0"/>
              <a:t>полатью</a:t>
            </a:r>
            <a:r>
              <a:rPr lang="ru-RU" b="1" dirty="0" smtClean="0"/>
              <a:t> есть и по сей день в доме</a:t>
            </a:r>
          </a:p>
          <a:p>
            <a:pPr algn="just">
              <a:buNone/>
            </a:pPr>
            <a:r>
              <a:rPr lang="ru-RU" b="1" dirty="0" smtClean="0"/>
              <a:t>Артеева Степана Кузьмича в деревне Ёль, со слов </a:t>
            </a:r>
          </a:p>
          <a:p>
            <a:pPr algn="just">
              <a:buNone/>
            </a:pPr>
            <a:r>
              <a:rPr lang="ru-RU" b="1" dirty="0" smtClean="0"/>
              <a:t>его внука Андрея Ефремовича печке около 200 </a:t>
            </a:r>
          </a:p>
          <a:p>
            <a:pPr algn="just">
              <a:buNone/>
            </a:pPr>
            <a:r>
              <a:rPr lang="ru-RU" b="1" dirty="0" smtClean="0"/>
              <a:t>лет.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8305800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Русская печка с </a:t>
            </a:r>
            <a:r>
              <a:rPr lang="ru-RU" dirty="0" err="1" smtClean="0"/>
              <a:t>полатью</a:t>
            </a:r>
            <a:endParaRPr lang="ru-RU" dirty="0"/>
          </a:p>
        </p:txBody>
      </p:sp>
      <p:pic>
        <p:nvPicPr>
          <p:cNvPr id="10" name="Рисунок 9" descr="D:\фото на поект про печки\DSCN1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194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на поект про печки\DSCN14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3781425" cy="28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 на поект про печки\DSCN1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3619500" cy="271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 на поект про печки\DSCN14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81400"/>
            <a:ext cx="3686175" cy="27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на поект про печки\DSCN14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581400"/>
            <a:ext cx="3676650" cy="27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56229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Традиционная русская печь с </a:t>
            </a:r>
            <a:r>
              <a:rPr lang="ru-RU" dirty="0" err="1" smtClean="0"/>
              <a:t>полатью</a:t>
            </a:r>
            <a:r>
              <a:rPr lang="ru-RU" dirty="0" smtClean="0"/>
              <a:t> — это уникальное устройство, которое помогает не только в обогреве дома, но и в приготовлении пищи, а </a:t>
            </a:r>
            <a:r>
              <a:rPr lang="ru-RU" dirty="0" err="1" smtClean="0"/>
              <a:t>полать</a:t>
            </a:r>
            <a:r>
              <a:rPr lang="ru-RU" dirty="0" smtClean="0"/>
              <a:t> служит уютным и теплым спальным местом.</a:t>
            </a:r>
          </a:p>
          <a:p>
            <a:r>
              <a:rPr lang="ru-RU" dirty="0" smtClean="0"/>
              <a:t>Тепло, выделяемое русской печью, не сушит воздух, не сжигает кислород и равномерно распределяется по всем помещениям. Крепкий и спокойный сон на печной лежанке придает сил, помогает бороться с простудой. При ревматизме, радикулите и иных заболеваниях опорно-двигательного аппарата боль отступает практически сразу. Устройство не только кормит и греет, она еще и лечит.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печка как кормилица наша</a:t>
            </a:r>
            <a:endParaRPr lang="ru-RU" dirty="0"/>
          </a:p>
        </p:txBody>
      </p:sp>
      <p:pic>
        <p:nvPicPr>
          <p:cNvPr id="4" name="Содержимое 3" descr="D:\фото на поект про печки\DSCN14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на поект про печки\DSCN14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7092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648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На фото Наталья Ефимовна Канева, уроженка села Сизябск, в возрасте 88 лет она до сих пор готовит обеды и печет шаньги в русской печке. Заходили к ней в гости  с воспитанниками детского сада, как раз успели к обеду  и были угощены коми шаньгой.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фото на поект про печки\DSCN1476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44196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Franklin Gothic Book" pitchFamily="34" charset="0"/>
              </a:rPr>
              <a:t>Дом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ru-RU" sz="2500" b="1" dirty="0" smtClean="0">
                <a:solidFill>
                  <a:schemeClr val="tx2"/>
                </a:solidFill>
                <a:latin typeface="Franklin Gothic Book" pitchFamily="34" charset="0"/>
              </a:rPr>
              <a:t>у Натальи Ефимовны </a:t>
            </a:r>
            <a:r>
              <a:rPr lang="ru-RU" sz="2500" b="1" dirty="0" err="1" smtClean="0">
                <a:solidFill>
                  <a:schemeClr val="tx2"/>
                </a:solidFill>
                <a:latin typeface="Franklin Gothic Book" pitchFamily="34" charset="0"/>
              </a:rPr>
              <a:t>Каневой</a:t>
            </a:r>
            <a:r>
              <a:rPr lang="ru-RU" sz="2500" b="1" dirty="0" smtClean="0">
                <a:solidFill>
                  <a:schemeClr val="tx2"/>
                </a:solidFill>
                <a:latin typeface="Franklin Gothic Book" pitchFamily="34" charset="0"/>
              </a:rPr>
              <a:t>, с. Сизябск. </a:t>
            </a:r>
          </a:p>
          <a:p>
            <a:r>
              <a:rPr lang="ru-RU" sz="2500" b="1" dirty="0" smtClean="0">
                <a:solidFill>
                  <a:schemeClr val="tx2"/>
                </a:solidFill>
                <a:latin typeface="Franklin Gothic Book" pitchFamily="34" charset="0"/>
              </a:rPr>
              <a:t>Этому дому 150 лет и русской печке столько же.</a:t>
            </a:r>
            <a:endParaRPr lang="ru-RU" sz="2500" b="1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64/000601d3-ec1cd9bf/2/img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636</Words>
  <PresentationFormat>Экран (4:3)</PresentationFormat>
  <Paragraphs>85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Старинные и современные печи</vt:lpstr>
      <vt:lpstr>Русская печка с полатью</vt:lpstr>
      <vt:lpstr>Слайд 5</vt:lpstr>
      <vt:lpstr>Слайд 6</vt:lpstr>
      <vt:lpstr>Русская печка как кормилица наша</vt:lpstr>
      <vt:lpstr>Слайд 8</vt:lpstr>
      <vt:lpstr>Слайд 9</vt:lpstr>
      <vt:lpstr>Печь голландка</vt:lpstr>
      <vt:lpstr>Печка буржуйка</vt:lpstr>
      <vt:lpstr>Слайд 12</vt:lpstr>
      <vt:lpstr>Современные печи</vt:lpstr>
      <vt:lpstr> 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и современные печи</dc:title>
  <dc:creator>Пользователь</dc:creator>
  <cp:lastModifiedBy>Пользователь</cp:lastModifiedBy>
  <cp:revision>27</cp:revision>
  <dcterms:created xsi:type="dcterms:W3CDTF">2018-11-18T07:15:20Z</dcterms:created>
  <dcterms:modified xsi:type="dcterms:W3CDTF">2018-12-16T18:07:15Z</dcterms:modified>
</cp:coreProperties>
</file>