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0" r:id="rId2"/>
    <p:sldId id="257" r:id="rId3"/>
    <p:sldId id="293" r:id="rId4"/>
    <p:sldId id="305" r:id="rId5"/>
    <p:sldId id="307" r:id="rId6"/>
    <p:sldId id="308" r:id="rId7"/>
    <p:sldId id="295" r:id="rId8"/>
    <p:sldId id="301" r:id="rId9"/>
    <p:sldId id="300" r:id="rId10"/>
    <p:sldId id="309" r:id="rId11"/>
    <p:sldId id="304" r:id="rId12"/>
    <p:sldId id="306" r:id="rId13"/>
    <p:sldId id="299" r:id="rId14"/>
    <p:sldId id="30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6600"/>
    <a:srgbClr val="009900"/>
    <a:srgbClr val="3333FF"/>
    <a:srgbClr val="67A7DB"/>
    <a:srgbClr val="22ACEA"/>
    <a:srgbClr val="0099FF"/>
    <a:srgbClr val="4226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2364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07EB0-C29C-49DD-891A-401BF42C952C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701FE-BF39-458B-A1D6-ED9E5B05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06" y="0"/>
            <a:ext cx="9113594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endParaRPr lang="ru-RU" sz="44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Мастер - класс</a:t>
            </a:r>
            <a:endParaRPr lang="ru-RU" sz="4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356992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МОИСЕЕНКО ОЛЬГА Викторовна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учитель физической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культуры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высшей квалификационной категории.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148478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43570" y="2924944"/>
            <a:ext cx="195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71192" y="5157192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МАОУ «СОШ № 29 » г. Березники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User\Desktop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2232248" cy="2645061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332656"/>
            <a:ext cx="5904656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</a:t>
            </a:r>
            <a:endParaRPr lang="ru-RU" sz="4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7"/>
            <a:ext cx="8748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Бег с опорой на ступню и на пятку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Потряхивание 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Волевая гимнастика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Дыхательная гимнастика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массаж 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Смех</a:t>
            </a:r>
          </a:p>
        </p:txBody>
      </p:sp>
      <p:pic>
        <p:nvPicPr>
          <p:cNvPr id="5124" name="Picture 4" descr="C:\Users\User\Desktop\к конкурсу\скакал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068960"/>
            <a:ext cx="22479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332656"/>
            <a:ext cx="5904656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</a:t>
            </a:r>
            <a:endParaRPr lang="ru-RU" sz="4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7"/>
            <a:ext cx="8748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Бег с опорой на ступню и на пятку</a:t>
            </a:r>
          </a:p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Потряхивание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нужно подняться на носки, оторваться от пола на один сантиметр и резко опуститься на пол, чтобы испытать удар, сотрясение. Эти сотрясения нужно делать не спеша. Один раз в секунду. После 30 сотрясений, перерыв 5 - 10 секунд, затем повторить. Выполняя данное упражнение нужно сжимать покрепче челюсти.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Волевая гимнастика</a:t>
            </a:r>
            <a:r>
              <a:rPr lang="ru-RU" sz="24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расслабить мышцы, затем сильными  волевыми импульсами 10 раз напрячь  их  последовательно, начиная от мышц ног заканчивая мышцами шеи.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Дыхательная гимнастика</a:t>
            </a:r>
            <a:r>
              <a:rPr lang="ru-RU" sz="24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(проводится лежа)– нужно сделать глубокий вдох, задержать  дыхание на 3—5 секунд и выдыхать  воздух десятью маленькими порциями, проталкивая его с силой сквозь плотно сжатые губы.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s.qguys.com/diaries/201/76/1131384_584_34154642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04664"/>
            <a:ext cx="1499694" cy="132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620688"/>
            <a:ext cx="5904656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</a:t>
            </a:r>
            <a:endParaRPr lang="ru-RU" sz="4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6"/>
            <a:ext cx="87154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4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поглаживание, растирание, разминание, поколачивание, похлопывание,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рубление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Смех</a:t>
            </a:r>
            <a:r>
              <a:rPr lang="ru-RU" sz="2400" dirty="0" smtClean="0"/>
              <a:t>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(тоже встряхивание неподвижных внутренних органов)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Массаж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Термомассаж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Волевая гимнастика лица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User\Desktop\к конкурсу\массаж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096700"/>
            <a:ext cx="1614618" cy="1985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№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упражнений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виброгимнастики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данных в буклете,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составьте комплекс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физминутки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детей старшего и младшего возраста.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 составления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физминуток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Упражнения должны соответствовать возрасту детей.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Длительность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физминутки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2-3 минуты.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Количество упражнений - 3-4.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Упражнения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виброгимнастики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могут сочетаться с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другими  упражнениями.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285720" y="5286388"/>
            <a:ext cx="8429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Ваша задача выбрать 2 – 3 упражнения и одно из них продемонстрировать.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548680"/>
            <a:ext cx="8106694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«Надо непременно встряхивать себя физически, </a:t>
            </a:r>
            <a:b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быть здоровым нравственно» </a:t>
            </a:r>
            <a:b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Л. Н. Толстой</a:t>
            </a:r>
            <a:endParaRPr lang="ru-RU" sz="4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://74213s48.edusite.ru/images/zagrujenno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717032"/>
            <a:ext cx="4132153" cy="2569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Центр\Desktop\3_3.jpg"/>
          <p:cNvPicPr>
            <a:picLocks noChangeAspect="1" noChangeArrowheads="1"/>
          </p:cNvPicPr>
          <p:nvPr/>
        </p:nvPicPr>
        <p:blipFill>
          <a:blip r:embed="rId2" cstate="print"/>
          <a:srcRect t="21657" r="32675" b="21008"/>
          <a:stretch>
            <a:fillRect/>
          </a:stretch>
        </p:blipFill>
        <p:spPr bwMode="auto">
          <a:xfrm>
            <a:off x="0" y="0"/>
            <a:ext cx="9144000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C:\Users\Центр\Desktop\3_3.jpg"/>
          <p:cNvPicPr>
            <a:picLocks noChangeAspect="1" noChangeArrowheads="1"/>
          </p:cNvPicPr>
          <p:nvPr/>
        </p:nvPicPr>
        <p:blipFill>
          <a:blip r:embed="rId2" cstate="print"/>
          <a:srcRect t="92218"/>
          <a:stretch>
            <a:fillRect/>
          </a:stretch>
        </p:blipFill>
        <p:spPr bwMode="auto">
          <a:xfrm>
            <a:off x="0" y="4365104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User\Desktop\мешок 1.jpg"/>
          <p:cNvPicPr>
            <a:picLocks noChangeAspect="1" noChangeArrowheads="1"/>
          </p:cNvPicPr>
          <p:nvPr/>
        </p:nvPicPr>
        <p:blipFill>
          <a:blip r:embed="rId3" cstate="print"/>
          <a:srcRect b="5641"/>
          <a:stretch>
            <a:fillRect/>
          </a:stretch>
        </p:blipFill>
        <p:spPr bwMode="auto">
          <a:xfrm rot="2211865">
            <a:off x="2842396" y="4257311"/>
            <a:ext cx="1561118" cy="1575351"/>
          </a:xfrm>
          <a:prstGeom prst="rect">
            <a:avLst/>
          </a:prstGeom>
          <a:noFill/>
        </p:spPr>
      </p:pic>
      <p:pic>
        <p:nvPicPr>
          <p:cNvPr id="16" name="Picture 3" descr="C:\Users\User\Desktop\мешок 1.jpg"/>
          <p:cNvPicPr>
            <a:picLocks noChangeAspect="1" noChangeArrowheads="1"/>
          </p:cNvPicPr>
          <p:nvPr/>
        </p:nvPicPr>
        <p:blipFill>
          <a:blip r:embed="rId3" cstate="print"/>
          <a:srcRect l="5262" b="7507"/>
          <a:stretch>
            <a:fillRect/>
          </a:stretch>
        </p:blipFill>
        <p:spPr bwMode="auto">
          <a:xfrm rot="2442486">
            <a:off x="2376360" y="2697938"/>
            <a:ext cx="1478973" cy="1544189"/>
          </a:xfrm>
          <a:prstGeom prst="rect">
            <a:avLst/>
          </a:prstGeom>
          <a:noFill/>
        </p:spPr>
      </p:pic>
      <p:pic>
        <p:nvPicPr>
          <p:cNvPr id="17" name="Picture 3" descr="C:\Users\User\Desktop\мешок 1.jpg"/>
          <p:cNvPicPr>
            <a:picLocks noChangeAspect="1" noChangeArrowheads="1"/>
          </p:cNvPicPr>
          <p:nvPr/>
        </p:nvPicPr>
        <p:blipFill>
          <a:blip r:embed="rId3" cstate="print"/>
          <a:srcRect b="6455"/>
          <a:stretch>
            <a:fillRect/>
          </a:stretch>
        </p:blipFill>
        <p:spPr bwMode="auto">
          <a:xfrm rot="18838607">
            <a:off x="6119511" y="2239874"/>
            <a:ext cx="1561118" cy="1561764"/>
          </a:xfrm>
          <a:prstGeom prst="rect">
            <a:avLst/>
          </a:prstGeom>
          <a:noFill/>
        </p:spPr>
      </p:pic>
      <p:pic>
        <p:nvPicPr>
          <p:cNvPr id="18" name="Picture 3" descr="C:\Users\User\Desktop\мешок 1.jpg"/>
          <p:cNvPicPr>
            <a:picLocks noChangeAspect="1" noChangeArrowheads="1"/>
          </p:cNvPicPr>
          <p:nvPr/>
        </p:nvPicPr>
        <p:blipFill>
          <a:blip r:embed="rId3" cstate="print"/>
          <a:srcRect b="5112"/>
          <a:stretch>
            <a:fillRect/>
          </a:stretch>
        </p:blipFill>
        <p:spPr bwMode="auto">
          <a:xfrm>
            <a:off x="4139952" y="4365104"/>
            <a:ext cx="1561118" cy="1584176"/>
          </a:xfrm>
          <a:prstGeom prst="rect">
            <a:avLst/>
          </a:prstGeom>
          <a:noFill/>
        </p:spPr>
      </p:pic>
      <p:pic>
        <p:nvPicPr>
          <p:cNvPr id="19" name="Picture 3" descr="C:\Users\User\Desktop\мешок 1.jpg"/>
          <p:cNvPicPr>
            <a:picLocks noChangeAspect="1" noChangeArrowheads="1"/>
          </p:cNvPicPr>
          <p:nvPr/>
        </p:nvPicPr>
        <p:blipFill>
          <a:blip r:embed="rId3" cstate="print"/>
          <a:srcRect b="7277"/>
          <a:stretch>
            <a:fillRect/>
          </a:stretch>
        </p:blipFill>
        <p:spPr bwMode="auto">
          <a:xfrm rot="19482186">
            <a:off x="5739843" y="3881745"/>
            <a:ext cx="1561118" cy="1548035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195736" y="3284984"/>
            <a:ext cx="1206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достаток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15816" y="5085184"/>
            <a:ext cx="11201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карьера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5301208"/>
            <a:ext cx="803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успех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04248" y="2996952"/>
            <a:ext cx="865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56176" y="4725144"/>
            <a:ext cx="1193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Центр\Desktop\3_3.jpg"/>
          <p:cNvPicPr>
            <a:picLocks noChangeAspect="1" noChangeArrowheads="1"/>
          </p:cNvPicPr>
          <p:nvPr/>
        </p:nvPicPr>
        <p:blipFill>
          <a:blip r:embed="rId2" cstate="print"/>
          <a:srcRect l="48037" b="40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User\Desktop\воздушный%20шар%20Gif%20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60648"/>
            <a:ext cx="3240360" cy="4120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06" y="0"/>
            <a:ext cx="9113594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980728"/>
            <a:ext cx="79715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 - класс</a:t>
            </a:r>
            <a:endParaRPr lang="ru-RU" sz="8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852936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«Виброгимнастика», как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средство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внеурочных занятий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занятий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специальной медицинской группой»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286256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6064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«Идеи, которые нас продвигают»</a:t>
            </a:r>
            <a:endParaRPr lang="ru-RU" sz="2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" name="Oval 1"/>
          <p:cNvSpPr>
            <a:spLocks noChangeArrowheads="1"/>
          </p:cNvSpPr>
          <p:nvPr/>
        </p:nvSpPr>
        <p:spPr bwMode="auto">
          <a:xfrm>
            <a:off x="2771800" y="1268760"/>
            <a:ext cx="1571625" cy="131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-6697"/>
            <a:ext cx="83015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Задание № 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Напишите слева, что вы знаете 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виброгимнастике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или с чем ассоциируете это слово.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483768" y="2636912"/>
            <a:ext cx="1609725" cy="131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2411760" y="4005064"/>
            <a:ext cx="1609725" cy="131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195736" y="5301208"/>
            <a:ext cx="1609725" cy="131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4788024" y="1268760"/>
            <a:ext cx="1609725" cy="131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5004048" y="2564904"/>
            <a:ext cx="1609725" cy="131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148064" y="3933056"/>
            <a:ext cx="1609725" cy="131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5436096" y="5301208"/>
            <a:ext cx="1609725" cy="1314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067944" y="1323975"/>
            <a:ext cx="1057275" cy="553402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7984" y="2060848"/>
            <a:ext cx="6480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pic>
        <p:nvPicPr>
          <p:cNvPr id="3" name="Picture 2" descr="C:\Users\User\Desktop\микули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8909462" cy="59177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60032" y="476672"/>
            <a:ext cx="3744416" cy="18722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99792" y="260648"/>
            <a:ext cx="644420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ВИБРОГИМНАСТИКА</a:t>
            </a:r>
            <a:endParaRPr lang="ru-RU" sz="4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73325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А.А. Микулин</a:t>
            </a:r>
            <a:endParaRPr lang="ru-RU" sz="32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692696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Гипотеза: </a:t>
            </a:r>
          </a:p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основная причина быстрой усталости и старения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 это оседание шлаков в межклеточных пространствах.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Он проанализировал как влияют на жизнь человека биотоки, кровообращение, дыхание,  во время движений и физических упражнений.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к конкурсу\бег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077072"/>
            <a:ext cx="1676400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16016" y="332657"/>
            <a:ext cx="288032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Users\User\Desktop\к конкурсу\скакал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068960"/>
            <a:ext cx="2247900" cy="28194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27584" y="180115"/>
            <a:ext cx="76055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№ 2.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Подчеркните только те упражнения, которые относятся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виброгимнастике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Бег с опорой на ступню и на пятку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Потряхивание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Волевая гимнастика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Упражнения для рук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 Приседания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Смех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Дыхательная гимнастика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Массаж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Наклоны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конкурсу\виб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620688"/>
            <a:ext cx="8749636" cy="9848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очистки клеток от шлаков: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91683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Путем беспрерывной, но очень слабой вибрации клеток биотоками нервных импульсов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Благодаря большим силам сокращений мышц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 счет энергичного продвижения шлаков  во время сотрясения человеком тела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479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виброгимнастика</dc:title>
  <dc:creator>User</dc:creator>
  <cp:lastModifiedBy>User</cp:lastModifiedBy>
  <cp:revision>126</cp:revision>
  <dcterms:created xsi:type="dcterms:W3CDTF">2017-01-23T04:22:17Z</dcterms:created>
  <dcterms:modified xsi:type="dcterms:W3CDTF">2018-02-21T10:56:07Z</dcterms:modified>
</cp:coreProperties>
</file>