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7801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Детско-родительский проект «покормите птиц зимой»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Возрастная группа: младшая 3-4 года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Составила воспитатель  : Щавинская А.С.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64895" cy="52894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>Закрепить представления младших дошкольников о зимующих птицах края (их образе жизни и его связи с сезонными изменениями в природе ,роли человека в жизни птиц)</a:t>
            </a:r>
          </a:p>
          <a:p>
            <a:r>
              <a:rPr lang="ru-RU" b="1" dirty="0" smtClean="0"/>
              <a:t>Задачи:- </a:t>
            </a:r>
            <a:r>
              <a:rPr lang="ru-RU" dirty="0" smtClean="0"/>
              <a:t>Воспитывать заботливое отношение к птицам ,желание помогать в трудных зимних условия ;</a:t>
            </a:r>
          </a:p>
          <a:p>
            <a:r>
              <a:rPr lang="ru-RU" b="1" dirty="0" smtClean="0"/>
              <a:t>-</a:t>
            </a:r>
            <a:r>
              <a:rPr lang="ru-RU" dirty="0" smtClean="0"/>
              <a:t>Обобщить знания детей ,полученные при наблюдении за повадками птиц;</a:t>
            </a:r>
          </a:p>
          <a:p>
            <a:r>
              <a:rPr lang="ru-RU" dirty="0" smtClean="0"/>
              <a:t>-Вызвать желание помочь нашим крылатым друзьям в зимнюю бескормицу ;</a:t>
            </a:r>
          </a:p>
          <a:p>
            <a:r>
              <a:rPr lang="ru-RU" dirty="0" smtClean="0"/>
              <a:t>-Научить детей правильно их подкармливать .</a:t>
            </a:r>
          </a:p>
          <a:p>
            <a:r>
              <a:rPr lang="ru-RU" dirty="0" smtClean="0"/>
              <a:t>-Объединение детей и родителей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4536504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Актуальность проблемы. </a:t>
            </a:r>
            <a:r>
              <a:rPr lang="ru-RU" dirty="0" smtClean="0"/>
              <a:t>Задача взрослых – воспитывать интерес у детей к нашим соседям по планете –птицам , желание узнавать новые факты их жизни ,заботиться о них ,радоваться от сознания того ,что делясь крохами , можно спасти птиц зимой от гибели. Поэтому необходимо дать детям элементарные знания о том чем кормить птиц зимой .Несомненно ,важная роль в создании условий для общения ребенка с миром природы и для посильной помощи нашим пернатым друзьям  ,принадлежит родителям наших дошкольников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воспитателя с детьми.</a:t>
            </a:r>
          </a:p>
          <a:p>
            <a:r>
              <a:rPr lang="ru-RU" dirty="0" smtClean="0"/>
              <a:t>1.Беседы: « Что ты знаешь о птицах?», « Зачем помогать птицам зимой?».</a:t>
            </a:r>
          </a:p>
          <a:p>
            <a:r>
              <a:rPr lang="ru-RU" dirty="0" smtClean="0"/>
              <a:t>2. Рассматривание зимующих птиц на иллюстрациях в книгах, сюжетных картинках, журналах и фотография.</a:t>
            </a:r>
          </a:p>
          <a:p>
            <a:r>
              <a:rPr lang="ru-RU" dirty="0" smtClean="0"/>
              <a:t>3.Составление рассказов по иллюстрациям.</a:t>
            </a:r>
          </a:p>
          <a:p>
            <a:r>
              <a:rPr lang="ru-RU" dirty="0" smtClean="0"/>
              <a:t>4. Чтение художественной литературы:  Т. Евдошенко «Берегите птиц, В. Звягиной « Воробей».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7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8" y="0"/>
            <a:ext cx="5359524" cy="3573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802678" cy="2880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Художественное творчество .Аппликация : «</a:t>
            </a:r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иничкина столовая»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3452"/>
            <a:ext cx="4355976" cy="31680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Выставка детских работ « </a:t>
            </a: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иничкина столовая»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воспитателя с родителями :</a:t>
            </a:r>
          </a:p>
          <a:p>
            <a:r>
              <a:rPr lang="ru-RU" sz="3200" dirty="0" smtClean="0"/>
              <a:t>Папка-передвижка « Поможем перезимовать пернатым»; памятка «</a:t>
            </a:r>
            <a:r>
              <a:rPr lang="ru-RU" sz="3200" dirty="0"/>
              <a:t>П</a:t>
            </a:r>
            <a:r>
              <a:rPr lang="ru-RU" sz="3200" dirty="0" smtClean="0"/>
              <a:t>окормите птиц»; консультация «Покормите птиц зимой», «Кормушки для птиц», «Чем подкармливать птиц»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52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4320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429000"/>
            <a:ext cx="5143499" cy="3428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24128" y="332656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Совместная деятельность родителей и детей 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903389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Конкурс «Самая оригинальная кормушка» (изготовление родителями вместе с детьми кормушек из бросового материала).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017308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8328"/>
            <a:ext cx="5266928" cy="21545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Дети совместно с родителями развешивают сделанные своими руками кормушки на территории детског</a:t>
            </a:r>
            <a:r>
              <a:rPr lang="ru-RU" sz="2400" dirty="0" smtClean="0">
                <a:solidFill>
                  <a:srgbClr val="002060"/>
                </a:solidFill>
              </a:rPr>
              <a:t>о сада.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5868143" cy="35481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678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99368"/>
            <a:ext cx="7344816" cy="41314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Ожидаемые результаты проектной деятельности : Активизация интереса у детей к зимующим птицам , заботливого ,чуткого и внимательног</a:t>
            </a:r>
            <a:r>
              <a:rPr lang="ru-RU" sz="2400" dirty="0" smtClean="0">
                <a:solidFill>
                  <a:srgbClr val="002060"/>
                </a:solidFill>
              </a:rPr>
              <a:t>о отношения к ним ; повышение уровня знаний и практических умений по данному направлению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28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366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Детско-родительский проект «покормите птиц зимой»</vt:lpstr>
      <vt:lpstr>Презентация PowerPoint</vt:lpstr>
      <vt:lpstr>Презентация PowerPoint</vt:lpstr>
      <vt:lpstr>Презентация PowerPoint</vt:lpstr>
      <vt:lpstr>Художественное творчество .Аппликация : «Синичкина столовая»</vt:lpstr>
      <vt:lpstr>Презентация PowerPoint</vt:lpstr>
      <vt:lpstr>Презентация PowerPoint</vt:lpstr>
      <vt:lpstr>Дети совместно с родителями развешивают сделанные своими руками кормушки на территории детского сада.</vt:lpstr>
      <vt:lpstr>Ожидаемые результаты проектной деятельности : Активизация интереса у детей к зимующим птицам , заботливого ,чуткого и внимательного отношения к ним ; повышение уровня знаний и практических умений по данному направлению.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russia</dc:creator>
  <cp:lastModifiedBy>russia</cp:lastModifiedBy>
  <cp:revision>8</cp:revision>
  <dcterms:created xsi:type="dcterms:W3CDTF">2018-11-28T20:06:31Z</dcterms:created>
  <dcterms:modified xsi:type="dcterms:W3CDTF">2018-11-29T18:52:07Z</dcterms:modified>
</cp:coreProperties>
</file>