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34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62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61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3659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5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7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382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20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70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496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33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75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3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905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19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8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72174E2-816E-4B79-AB1D-9F0971AF5D54}" type="datetimeFigureOut">
              <a:rPr lang="ru-RU" smtClean="0"/>
              <a:t>02.11.2018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B6256-60F7-4506-97D2-7695A9D5DE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02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0%D0%B2%D1%82%D0%BE%D0%BD%D0%BE%D0%BC%D0%BD%D1%8B%D0%B9_%D0%BE%D0%BA%D1%80%D1%83%D0%B3_(%D0%A0%D0%BE%D1%81%D1%81%D0%B8%D1%8F)" TargetMode="External"/><Relationship Id="rId3" Type="http://schemas.openxmlformats.org/officeDocument/2006/relationships/hyperlink" Target="https://ru.wikipedia.org/wiki/%D0%A0%D0%BE%D1%81%D1%81%D0%B8%D1%8F#cite_note-crimea-20" TargetMode="External"/><Relationship Id="rId7" Type="http://schemas.openxmlformats.org/officeDocument/2006/relationships/hyperlink" Target="https://ru.wikipedia.org/wiki/%D0%93%D0%BE%D1%80%D0%BE%D0%B4_%D1%84%D0%B5%D0%B4%D0%B5%D1%80%D0%B0%D0%BB%D1%8C%D0%BD%D0%BE%D0%B3%D0%BE_%D0%B7%D0%BD%D0%B0%D1%87%D0%B5%D0%BD%D0%B8%D1%8F" TargetMode="External"/><Relationship Id="rId2" Type="http://schemas.openxmlformats.org/officeDocument/2006/relationships/hyperlink" Target="https://ru.wikipedia.org/wiki/%D0%A1%D1%83%D0%B1%D1%8A%D0%B5%D0%BA%D1%82%D1%8B_%D0%A0%D0%BE%D1%81%D1%81%D0%B8%D0%B9%D1%81%D0%BA%D0%BE%D0%B9_%D0%A4%D0%B5%D0%B4%D0%B5%D1%80%D0%B0%D1%86%D0%B8%D0%B8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ru.wikipedia.org/wiki/%D0%9A%D1%80%D0%B0%D0%B9_(%D0%A0%D0%BE%D1%81%D1%81%D0%B8%D1%8F)" TargetMode="External"/><Relationship Id="rId5" Type="http://schemas.openxmlformats.org/officeDocument/2006/relationships/hyperlink" Target="https://ru.wikipedia.org/wiki/%D0%A0%D0%B5%D1%81%D0%BF%D1%83%D0%B1%D0%BB%D0%B8%D0%BA%D0%B0_(%D0%A0%D0%BE%D1%81%D1%81%D0%B8%D1%8F)" TargetMode="External"/><Relationship Id="rId4" Type="http://schemas.openxmlformats.org/officeDocument/2006/relationships/hyperlink" Target="https://ru.wikipedia.org/wiki/%D0%9E%D0%B1%D0%BB%D0%B0%D1%81%D1%82%D1%8C_(%D0%A0%D0%BE%D1%81%D1%81%D0%B8%D1%8F)" TargetMode="External"/><Relationship Id="rId9" Type="http://schemas.openxmlformats.org/officeDocument/2006/relationships/hyperlink" Target="https://ru.wikipedia.org/wiki/%D0%95%D0%B2%D1%80%D0%B5%D0%B9%D1%81%D0%BA%D0%B0%D1%8F_%D0%B0%D0%B2%D1%82%D0%BE%D0%BD%D0%BE%D0%BC%D0%BD%D0%B0%D1%8F_%D0%BE%D0%B1%D0%BB%D0%B0%D1%81%D1%82%D1%8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7315" y="1741118"/>
            <a:ext cx="7841294" cy="2493236"/>
          </a:xfrm>
        </p:spPr>
        <p:txBody>
          <a:bodyPr/>
          <a:lstStyle/>
          <a:p>
            <a:pPr algn="ctr"/>
            <a:r>
              <a:rPr lang="ru-RU" dirty="0" smtClean="0"/>
              <a:t>Россия – родина моя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9667" y="4902639"/>
            <a:ext cx="8825658" cy="1297743"/>
          </a:xfrm>
        </p:spPr>
        <p:txBody>
          <a:bodyPr>
            <a:normAutofit/>
          </a:bodyPr>
          <a:lstStyle/>
          <a:p>
            <a:r>
              <a:rPr lang="ru-RU" dirty="0" smtClean="0"/>
              <a:t>ГБОУ СОШ 394 Красносельского района  Санкт-Петербурга</a:t>
            </a:r>
          </a:p>
          <a:p>
            <a:r>
              <a:rPr lang="ru-RU" dirty="0" smtClean="0"/>
              <a:t>                                      Учитель</a:t>
            </a:r>
            <a:r>
              <a:rPr lang="ru-RU" dirty="0"/>
              <a:t> </a:t>
            </a:r>
            <a:r>
              <a:rPr lang="ru-RU" dirty="0" smtClean="0"/>
              <a:t>начальных классов</a:t>
            </a:r>
          </a:p>
          <a:p>
            <a:r>
              <a:rPr lang="ru-RU" dirty="0" smtClean="0"/>
              <a:t>                                   ТАРАСОВА Людмила Алексеевна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054456" y="5574082"/>
            <a:ext cx="45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начальных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3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42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4268" y="1"/>
            <a:ext cx="7064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Исаакиевский собор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770073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Амурский тигр и бурый медведь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99651" y="2060576"/>
            <a:ext cx="6537325" cy="4195762"/>
          </a:xfrm>
          <a:prstGeom prst="rect">
            <a:avLst/>
          </a:prstGeom>
        </p:spPr>
      </p:pic>
      <p:pic>
        <p:nvPicPr>
          <p:cNvPr id="3074" name="Picture 2" descr="http://s1.1zoom.me/b5050/720/420754-Kycb_2880x18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6"/>
            <a:ext cx="5847644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5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eamuserimages-a.akamaihd.net/ugc/469890611707124046/758E9BB8036BD1CBA3B72A744152C44BDE99D094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4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6" y="1"/>
            <a:ext cx="8825657" cy="711200"/>
          </a:xfrm>
        </p:spPr>
        <p:txBody>
          <a:bodyPr/>
          <a:lstStyle/>
          <a:p>
            <a:r>
              <a:rPr lang="ru-RU" dirty="0" smtClean="0"/>
              <a:t>Российская Федерация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5" y="711201"/>
            <a:ext cx="8825658" cy="492658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Россия</a:t>
            </a:r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Arial" panose="020B0604020202020204" pitchFamily="34" charset="0"/>
              </a:rPr>
              <a:t>официально 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Российская Федерация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4954" y="971935"/>
            <a:ext cx="736815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— государство в Восточной Европе и Северной Азии. Территория России в рамках её конституционного устройства составляет 17 125 191[4] км², при этом заявленная российская принадлежность присоединённого к ней Крыма не получила международного признания; население страны (в пределах её заявленной территории) составляет 146 880 432[5] чел. (2018). Занимает первое место в мире по территории, шестое — по объёму ВВП по ППС и девятое — по численности населения.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4953" y="339129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В состав Российской Федерации входят </a:t>
            </a:r>
            <a:r>
              <a:rPr lang="ru-RU" dirty="0">
                <a:latin typeface="Arial" panose="020B0604020202020204" pitchFamily="34" charset="0"/>
                <a:hlinkClick r:id="rId2" tooltip="Субъекты Российской Федерации"/>
              </a:rPr>
              <a:t>85 субъектов</a:t>
            </a:r>
            <a:r>
              <a:rPr lang="ru-RU" baseline="30000" dirty="0">
                <a:latin typeface="Arial" panose="020B0604020202020204" pitchFamily="34" charset="0"/>
                <a:hlinkClick r:id="rId3"/>
              </a:rPr>
              <a:t>[g]</a:t>
            </a:r>
            <a:r>
              <a:rPr lang="ru-RU" dirty="0">
                <a:latin typeface="Arial" panose="020B0604020202020204" pitchFamily="34" charset="0"/>
              </a:rPr>
              <a:t>, 46 из которых именуются </a:t>
            </a:r>
            <a:r>
              <a:rPr lang="ru-RU" dirty="0">
                <a:latin typeface="Arial" panose="020B0604020202020204" pitchFamily="34" charset="0"/>
                <a:hlinkClick r:id="rId4" tooltip="Область (Россия)"/>
              </a:rPr>
              <a:t>областями</a:t>
            </a:r>
            <a:r>
              <a:rPr lang="ru-RU" dirty="0">
                <a:latin typeface="Arial" panose="020B0604020202020204" pitchFamily="34" charset="0"/>
              </a:rPr>
              <a:t>, 22 — </a:t>
            </a:r>
            <a:r>
              <a:rPr lang="ru-RU" dirty="0">
                <a:latin typeface="Arial" panose="020B0604020202020204" pitchFamily="34" charset="0"/>
                <a:hlinkClick r:id="rId5" tooltip="Республика (Россия)"/>
              </a:rPr>
              <a:t>республиками</a:t>
            </a:r>
            <a:r>
              <a:rPr lang="ru-RU" dirty="0">
                <a:latin typeface="Arial" panose="020B0604020202020204" pitchFamily="34" charset="0"/>
              </a:rPr>
              <a:t>, 9 — </a:t>
            </a:r>
            <a:r>
              <a:rPr lang="ru-RU" dirty="0">
                <a:latin typeface="Arial" panose="020B0604020202020204" pitchFamily="34" charset="0"/>
                <a:hlinkClick r:id="rId6" tooltip="Край (Россия)"/>
              </a:rPr>
              <a:t>краями</a:t>
            </a:r>
            <a:r>
              <a:rPr lang="ru-RU" dirty="0">
                <a:latin typeface="Arial" panose="020B0604020202020204" pitchFamily="34" charset="0"/>
              </a:rPr>
              <a:t>, 3 — </a:t>
            </a:r>
            <a:r>
              <a:rPr lang="ru-RU" dirty="0">
                <a:latin typeface="Arial" panose="020B0604020202020204" pitchFamily="34" charset="0"/>
                <a:hlinkClick r:id="rId7" tooltip="Город федерального значения"/>
              </a:rPr>
              <a:t>городами федерального значения</a:t>
            </a:r>
            <a:r>
              <a:rPr lang="ru-RU" dirty="0">
                <a:latin typeface="Arial" panose="020B0604020202020204" pitchFamily="34" charset="0"/>
              </a:rPr>
              <a:t>, 4 — </a:t>
            </a:r>
            <a:r>
              <a:rPr lang="ru-RU" dirty="0">
                <a:latin typeface="Arial" panose="020B0604020202020204" pitchFamily="34" charset="0"/>
                <a:hlinkClick r:id="rId8" tooltip="Автономный округ (Россия)"/>
              </a:rPr>
              <a:t>автономными округами</a:t>
            </a:r>
            <a:r>
              <a:rPr lang="ru-RU" dirty="0">
                <a:latin typeface="Arial" panose="020B0604020202020204" pitchFamily="34" charset="0"/>
              </a:rPr>
              <a:t> и 1 — </a:t>
            </a:r>
            <a:r>
              <a:rPr lang="ru-RU" dirty="0">
                <a:latin typeface="Arial" panose="020B0604020202020204" pitchFamily="34" charset="0"/>
                <a:hlinkClick r:id="rId9" tooltip="Еврейская автономная область"/>
              </a:rPr>
              <a:t>автономной областью</a:t>
            </a:r>
            <a:r>
              <a:rPr lang="ru-RU" dirty="0">
                <a:latin typeface="Arial" panose="020B0604020202020204" pitchFamily="34" charset="0"/>
              </a:rPr>
              <a:t>. Всего в стране около 157 тысяч населённых пунктов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165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0"/>
            <a:ext cx="8825657" cy="767643"/>
          </a:xfrm>
        </p:spPr>
        <p:txBody>
          <a:bodyPr/>
          <a:lstStyle/>
          <a:p>
            <a:r>
              <a:rPr lang="ru-RU" dirty="0" smtClean="0"/>
              <a:t>Россия на карте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09" y="767643"/>
            <a:ext cx="8912022" cy="562707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8010" y="767643"/>
            <a:ext cx="8912021" cy="562707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366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910" y="1"/>
            <a:ext cx="8825657" cy="914400"/>
          </a:xfrm>
        </p:spPr>
        <p:txBody>
          <a:bodyPr/>
          <a:lstStyle/>
          <a:p>
            <a:r>
              <a:rPr lang="ru-RU" dirty="0" smtClean="0"/>
              <a:t>Краткая информация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6123" y="914400"/>
            <a:ext cx="10492154" cy="5709137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dirty="0" smtClean="0">
                <a:solidFill>
                  <a:schemeClr val="bg1"/>
                </a:solidFill>
              </a:rPr>
              <a:t>Площадь</a:t>
            </a:r>
            <a:r>
              <a:rPr lang="ru-RU" dirty="0" smtClean="0">
                <a:solidFill>
                  <a:schemeClr val="tx1"/>
                </a:solidFill>
              </a:rPr>
              <a:t>-17 098 246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км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население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-146 880 432 чел. (2018 г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.)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Столица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-Москва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Крупнейшие </a:t>
            </a:r>
            <a:r>
              <a:rPr lang="ru-RU" smtClean="0">
                <a:solidFill>
                  <a:schemeClr val="bg1"/>
                </a:solidFill>
                <a:latin typeface="Arial" panose="020B0604020202020204" pitchFamily="34" charset="0"/>
              </a:rPr>
              <a:t>города: 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москва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</a:rPr>
              <a:t>, санкт- </a:t>
            </a:r>
            <a:r>
              <a:rPr lang="ru-RU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петербург</a:t>
            </a:r>
            <a:endParaRPr lang="ru-RU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36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864" y="0"/>
            <a:ext cx="8825657" cy="902677"/>
          </a:xfrm>
        </p:spPr>
        <p:txBody>
          <a:bodyPr/>
          <a:lstStyle/>
          <a:p>
            <a:r>
              <a:rPr lang="ru-RU" dirty="0" smtClean="0"/>
              <a:t>Столица России Москва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5415" y="902677"/>
            <a:ext cx="9483970" cy="595532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Москва́ — столица Российской Федерации, город федерального значения, административный центр Центрального федерального округа и центр Московской области, в состав которой не входит. Крупнейший по численности населения город России и её субъект — 12 506 468[2] чел. (2018), самый населённый из городов, полностью расположенных в Европе, входит в первую десятку городов мира по численности населения[5], крупнейший русскоязычный город в мире. Центр Московской городской </a:t>
            </a:r>
            <a:r>
              <a:rPr lang="ru-RU" dirty="0" smtClean="0">
                <a:solidFill>
                  <a:schemeClr val="tx1"/>
                </a:solidFill>
              </a:rPr>
              <a:t>агломерации.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55" y="0"/>
            <a:ext cx="8825657" cy="925689"/>
          </a:xfrm>
        </p:spPr>
        <p:txBody>
          <a:bodyPr/>
          <a:lstStyle/>
          <a:p>
            <a:r>
              <a:rPr lang="ru-RU" dirty="0" smtClean="0"/>
              <a:t>Флаг и герб России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54955" y="925689"/>
            <a:ext cx="8825657" cy="43728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million-wallpapers.ru/wallpapers/4/12/17374995217942088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5" y="925689"/>
            <a:ext cx="8825657" cy="437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68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llion-wallpapers.ru/wallpapers/1/59/471744897736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99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0181" y="0"/>
            <a:ext cx="8555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МОЯ МОСКВА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5583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84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7079" y="0"/>
            <a:ext cx="49227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Петродворец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51298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408" y="0"/>
            <a:ext cx="6413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Белая ночь на Неве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8352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195</TotalTime>
  <Words>235</Words>
  <Application>Microsoft Office PowerPoint</Application>
  <PresentationFormat>Широкоэкранный</PresentationFormat>
  <Paragraphs>23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Ион</vt:lpstr>
      <vt:lpstr>Россия – родина моя</vt:lpstr>
      <vt:lpstr>Российская Федерация</vt:lpstr>
      <vt:lpstr>Россия на карте</vt:lpstr>
      <vt:lpstr>Краткая информация </vt:lpstr>
      <vt:lpstr>Столица России Москва</vt:lpstr>
      <vt:lpstr>Флаг и герб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Амурский тигр и бурый медведь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Россия</dc:title>
  <dc:creator>Давид Исраелян</dc:creator>
  <cp:lastModifiedBy>Людмила</cp:lastModifiedBy>
  <cp:revision>26</cp:revision>
  <dcterms:created xsi:type="dcterms:W3CDTF">2018-10-16T12:35:24Z</dcterms:created>
  <dcterms:modified xsi:type="dcterms:W3CDTF">2018-11-02T10:53:29Z</dcterms:modified>
</cp:coreProperties>
</file>