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0" r:id="rId3"/>
    <p:sldId id="301" r:id="rId4"/>
    <p:sldId id="299" r:id="rId5"/>
    <p:sldId id="279" r:id="rId6"/>
    <p:sldId id="280" r:id="rId7"/>
    <p:sldId id="281" r:id="rId8"/>
    <p:sldId id="284" r:id="rId9"/>
    <p:sldId id="286" r:id="rId10"/>
    <p:sldId id="287" r:id="rId11"/>
    <p:sldId id="296" r:id="rId12"/>
    <p:sldId id="292" r:id="rId13"/>
    <p:sldId id="293" r:id="rId14"/>
    <p:sldId id="291" r:id="rId15"/>
    <p:sldId id="294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870FE-A368-4B2C-A481-F0B4F478307A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A2963-3D5E-45D1-B1BD-B1EF8D5D5D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2963-3D5E-45D1-B1BD-B1EF8D5D5DA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8F2A-0138-4330-A122-296CBBF6498C}" type="datetimeFigureOut">
              <a:rPr lang="ru-RU" smtClean="0"/>
              <a:pPr/>
              <a:t>21.10.2018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5E5ED-AB64-476E-8DF6-870B9E95C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15922" y="2400300"/>
            <a:ext cx="41706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«Предметно-развивающая среда в ДОУ»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Младший дошкольный возраст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876800" y="3657600"/>
            <a:ext cx="377872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Воспитатель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Антропова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Алла Дмитриевна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Город Шадринск, Курганская область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1828800" cy="18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97915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Муниципальное казенное  дошкольное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«Детский сад общеразвивающего вида №15 «Яблонька»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Центр  игры (Дом)</a:t>
            </a:r>
            <a:endParaRPr lang="ru-RU" sz="2800" dirty="0"/>
          </a:p>
        </p:txBody>
      </p:sp>
      <p:pic>
        <p:nvPicPr>
          <p:cNvPr id="9218" name="Picture 2" descr="F:\фото 09.2018\Lenovo_A1000_IMG_20180918_141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4343399" cy="2895600"/>
          </a:xfrm>
          <a:prstGeom prst="rect">
            <a:avLst/>
          </a:prstGeom>
          <a:noFill/>
        </p:spPr>
      </p:pic>
      <p:pic>
        <p:nvPicPr>
          <p:cNvPr id="5" name="Picture 2" descr="F:\фото 09.2018\Lenovo_A1000_IMG_20180918_141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4114799" cy="30781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9715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Центр  игры Больница, Магазин.</a:t>
            </a:r>
            <a:endParaRPr lang="ru-RU" sz="3600" dirty="0"/>
          </a:p>
        </p:txBody>
      </p:sp>
      <p:pic>
        <p:nvPicPr>
          <p:cNvPr id="18434" name="Picture 2" descr="F:\фото 09.2018\Lenovo_A1000_IMG_20180918_142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505200" cy="4525963"/>
          </a:xfrm>
          <a:prstGeom prst="rect">
            <a:avLst/>
          </a:prstGeom>
          <a:noFill/>
        </p:spPr>
      </p:pic>
      <p:pic>
        <p:nvPicPr>
          <p:cNvPr id="5" name="Picture 2" descr="F:\фото 09.2018\Lenovo_A1000_IMG_20180918_141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200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Музыкально- театральный центр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F:\фото 09.2018\Lenovo_A1000_IMG_20180918_141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F:\фото 09.2018\Lenovo_A1000_IMG_20180918_142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F:\фото 09.2018\Lenovo_A1000_IMG_20180918_142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F:\фото 09.2018\Lenovo_A1000_IMG_20180918_142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0"/>
            <a:ext cx="173688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18171" y="2967335"/>
            <a:ext cx="61622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Нет такой стороны воспитания, на которую</a:t>
            </a:r>
          </a:p>
          <a:p>
            <a:pPr algn="ctr">
              <a:buNone/>
            </a:pPr>
            <a:r>
              <a:rPr lang="ru-RU" dirty="0" smtClean="0"/>
              <a:t>обстановка не оказывала бы влияния,</a:t>
            </a:r>
          </a:p>
          <a:p>
            <a:pPr algn="ctr">
              <a:buNone/>
            </a:pPr>
            <a:r>
              <a:rPr lang="ru-RU" dirty="0" smtClean="0"/>
              <a:t>нет способности, которая не находилась бы</a:t>
            </a:r>
          </a:p>
          <a:p>
            <a:pPr algn="ctr">
              <a:buNone/>
            </a:pPr>
            <a:r>
              <a:rPr lang="ru-RU" dirty="0" smtClean="0"/>
              <a:t>в прямой зависимости от непосредственно</a:t>
            </a:r>
          </a:p>
          <a:p>
            <a:pPr algn="ctr">
              <a:buNone/>
            </a:pPr>
            <a:r>
              <a:rPr lang="ru-RU" dirty="0" smtClean="0"/>
              <a:t>окружающего ребенка конкретного мира…</a:t>
            </a:r>
          </a:p>
          <a:p>
            <a:pPr algn="ctr">
              <a:buNone/>
            </a:pPr>
            <a:r>
              <a:rPr lang="ru-RU" dirty="0" smtClean="0"/>
              <a:t>Тот, кому удастся создать такую обстановку,</a:t>
            </a:r>
          </a:p>
          <a:p>
            <a:pPr algn="ctr">
              <a:buNone/>
            </a:pPr>
            <a:r>
              <a:rPr lang="ru-RU" dirty="0" smtClean="0"/>
              <a:t>облегчит свой труд в высшей степени.</a:t>
            </a:r>
          </a:p>
          <a:p>
            <a:pPr algn="ctr">
              <a:buNone/>
            </a:pPr>
            <a:r>
              <a:rPr lang="ru-RU" dirty="0" smtClean="0"/>
              <a:t>Среди нее ребенок будет жить – развиваться</a:t>
            </a:r>
          </a:p>
          <a:p>
            <a:pPr algn="ctr">
              <a:buNone/>
            </a:pPr>
            <a:r>
              <a:rPr lang="ru-RU" dirty="0" smtClean="0"/>
              <a:t>собственной самодовлеющей жизнью,</a:t>
            </a:r>
          </a:p>
          <a:p>
            <a:pPr algn="ctr">
              <a:buNone/>
            </a:pPr>
            <a:r>
              <a:rPr lang="ru-RU" dirty="0" smtClean="0"/>
              <a:t>его духовный рост будет совершенствоваться</a:t>
            </a:r>
          </a:p>
          <a:p>
            <a:pPr algn="ctr">
              <a:buNone/>
            </a:pPr>
            <a:r>
              <a:rPr lang="ru-RU" dirty="0" smtClean="0"/>
              <a:t>из самого себя, от природы…</a:t>
            </a:r>
          </a:p>
          <a:p>
            <a:pPr algn="ctr">
              <a:buNone/>
            </a:pPr>
            <a:r>
              <a:rPr lang="ru-RU" dirty="0" smtClean="0"/>
              <a:t>Е. И. Тихеева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792162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900" dirty="0" smtClean="0"/>
              <a:t>       Одно из важных условий воспитательно-образовательной работы в дошкольном учреждении – правильная организация предметно-развивающей предметной</a:t>
            </a:r>
            <a:r>
              <a:rPr lang="ru-RU" sz="2900" b="1" dirty="0" smtClean="0"/>
              <a:t> </a:t>
            </a:r>
            <a:r>
              <a:rPr lang="ru-RU" sz="2900" dirty="0" smtClean="0"/>
              <a:t>среды. Правильно организованная развивающая среда позволит каждому ребенку найти свое занятие по душе, поверить в свои силы и способности, научиться взаимодействовать с педагогами и сверстниками, понимать и оценивать их чувства и поступки, а ведь именно это лежит в основе развивающего обучения.</a:t>
            </a:r>
            <a:br>
              <a:rPr lang="ru-RU" sz="2900" dirty="0" smtClean="0"/>
            </a:br>
            <a:r>
              <a:rPr lang="ru-RU" sz="2900" dirty="0" smtClean="0"/>
              <a:t> Развивающая предметная среда является основным средством формирования личности ребенка и является источником его знаний и социального опыта.</a:t>
            </a:r>
            <a:br>
              <a:rPr lang="ru-RU" sz="2900" dirty="0" smtClean="0"/>
            </a:br>
            <a:r>
              <a:rPr lang="ru-RU" sz="2900" dirty="0" smtClean="0"/>
              <a:t>Среда, окружающая детей в детском саду, должна обеспечивать безопасность их жизни, способствовать укреплению здоровья и закаливанию организма каждого их</a:t>
            </a:r>
            <a:r>
              <a:rPr lang="ru-RU" sz="2900" b="1" dirty="0" smtClean="0"/>
              <a:t> </a:t>
            </a:r>
            <a:r>
              <a:rPr lang="ru-RU" sz="2900" dirty="0" smtClean="0"/>
              <a:t>них.</a:t>
            </a:r>
            <a:br>
              <a:rPr lang="ru-RU" sz="2900" dirty="0" smtClean="0"/>
            </a:br>
            <a:r>
              <a:rPr lang="ru-RU" sz="2900" dirty="0" smtClean="0"/>
              <a:t>Организация предметно-развивающей среды в детском саду несет эффективность воспитательного воздействия, направленного на формирование у детей активного познавательного отношения к окружающему миру предметов, людей, природы. Она должна формироваться с учетом определенных принципов, разработанных в работах ведущих педагогов, в частности – с учетом возраста детей, поскольку каждая возрастная группа обладает своими специфическими психолого-педагогическими характеристиками. </a:t>
            </a:r>
            <a:r>
              <a:rPr lang="ru-RU" sz="2100" dirty="0" smtClean="0"/>
              <a:t/>
            </a:r>
            <a:br>
              <a:rPr lang="ru-RU" sz="2100" dirty="0" smtClean="0"/>
            </a:br>
            <a:endParaRPr lang="ru-RU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Физкультурно- двигательный  центр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Центр книги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2530" name="Picture 2" descr="F:\фото 09.2018\Lenovo_A1000_IMG_20180918_140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657600" cy="4830763"/>
          </a:xfrm>
          <a:prstGeom prst="rect">
            <a:avLst/>
          </a:prstGeom>
          <a:noFill/>
        </p:spPr>
      </p:pic>
      <p:pic>
        <p:nvPicPr>
          <p:cNvPr id="5" name="Picture 2" descr="F:\фото 09.2018\Lenovo_A1000_IMG_20180918_14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2004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Центр Знания</a:t>
            </a:r>
            <a:endParaRPr lang="ru-RU" sz="3600" dirty="0"/>
          </a:p>
        </p:txBody>
      </p:sp>
      <p:pic>
        <p:nvPicPr>
          <p:cNvPr id="1026" name="Picture 2" descr="F:\фото 09.2018\Lenovo_A1000_IMG_20180918_140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295400"/>
            <a:ext cx="4191000" cy="3657600"/>
          </a:xfrm>
          <a:prstGeom prst="rect">
            <a:avLst/>
          </a:prstGeom>
          <a:noFill/>
        </p:spPr>
      </p:pic>
      <p:pic>
        <p:nvPicPr>
          <p:cNvPr id="5" name="Picture 2" descr="F:\фото 09.2018\Lenovo_A1000_IMG_20180918_14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67000"/>
            <a:ext cx="3962400" cy="3657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Центр сенсорики</a:t>
            </a:r>
            <a:endParaRPr lang="ru-RU" sz="2800" dirty="0"/>
          </a:p>
        </p:txBody>
      </p:sp>
      <p:pic>
        <p:nvPicPr>
          <p:cNvPr id="2050" name="Picture 2" descr="F:\фото 09.2018\Lenovo_A1000_IMG_20180918_140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Центр природы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фото 09.2018\Lenovo_A1000_IMG_20180918_140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Центр безопасности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F:\фото 09.2018\Lenovo_A1000_IMG_20180918_141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Центр  игры ( Салон красоты)</a:t>
            </a:r>
            <a:endParaRPr lang="ru-RU" sz="3600" dirty="0"/>
          </a:p>
        </p:txBody>
      </p:sp>
      <p:pic>
        <p:nvPicPr>
          <p:cNvPr id="8194" name="Picture 2" descr="F:\фото 09.2018\Lenovo_A1000_IMG_20180918_141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110</Words>
  <Application>Microsoft Office PowerPoint</Application>
  <PresentationFormat>Экран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                 </vt:lpstr>
      <vt:lpstr>Физкультурно- двигательный  центр Центр книги</vt:lpstr>
      <vt:lpstr>Центр Знания</vt:lpstr>
      <vt:lpstr> Центр сенсорики</vt:lpstr>
      <vt:lpstr>Центр природы</vt:lpstr>
      <vt:lpstr>Центр безопасности</vt:lpstr>
      <vt:lpstr>Центр  игры ( Салон красоты)</vt:lpstr>
      <vt:lpstr>Центр  игры (Дом)</vt:lpstr>
      <vt:lpstr>Центр  игры Больница, Магазин.</vt:lpstr>
      <vt:lpstr>Музыкально- театральный центр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Computer</cp:lastModifiedBy>
  <cp:revision>73</cp:revision>
  <dcterms:created xsi:type="dcterms:W3CDTF">2013-05-19T03:04:05Z</dcterms:created>
  <dcterms:modified xsi:type="dcterms:W3CDTF">2018-10-21T17:35:21Z</dcterms:modified>
</cp:coreProperties>
</file>