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92" r:id="rId3"/>
    <p:sldId id="282" r:id="rId4"/>
    <p:sldId id="280" r:id="rId5"/>
    <p:sldId id="283" r:id="rId6"/>
    <p:sldId id="285" r:id="rId7"/>
    <p:sldId id="286" r:id="rId8"/>
    <p:sldId id="296" r:id="rId9"/>
    <p:sldId id="294" r:id="rId10"/>
    <p:sldId id="295" r:id="rId11"/>
    <p:sldId id="288" r:id="rId12"/>
    <p:sldId id="287" r:id="rId13"/>
    <p:sldId id="290" r:id="rId14"/>
    <p:sldId id="266" r:id="rId15"/>
    <p:sldId id="291" r:id="rId16"/>
    <p:sldId id="277" r:id="rId17"/>
    <p:sldId id="289" r:id="rId18"/>
    <p:sldId id="278" r:id="rId19"/>
    <p:sldId id="276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43043" autoAdjust="0"/>
  </p:normalViewPr>
  <p:slideViewPr>
    <p:cSldViewPr>
      <p:cViewPr varScale="1">
        <p:scale>
          <a:sx n="91" d="100"/>
          <a:sy n="91" d="100"/>
        </p:scale>
        <p:origin x="-137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480A-2DAE-4187-A499-64853A3D196E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DDC-6B85-42B7-BB41-4FF4F34210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480A-2DAE-4187-A499-64853A3D196E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DDC-6B85-42B7-BB41-4FF4F34210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480A-2DAE-4187-A499-64853A3D196E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DDC-6B85-42B7-BB41-4FF4F34210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480A-2DAE-4187-A499-64853A3D196E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DDC-6B85-42B7-BB41-4FF4F34210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480A-2DAE-4187-A499-64853A3D196E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DDC-6B85-42B7-BB41-4FF4F34210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480A-2DAE-4187-A499-64853A3D196E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DDC-6B85-42B7-BB41-4FF4F34210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480A-2DAE-4187-A499-64853A3D196E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DDC-6B85-42B7-BB41-4FF4F34210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480A-2DAE-4187-A499-64853A3D196E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DDC-6B85-42B7-BB41-4FF4F34210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480A-2DAE-4187-A499-64853A3D196E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DDC-6B85-42B7-BB41-4FF4F34210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480A-2DAE-4187-A499-64853A3D196E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DDC-6B85-42B7-BB41-4FF4F34210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1480A-2DAE-4187-A499-64853A3D196E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0CDDC-6B85-42B7-BB41-4FF4F3421034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 dirty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C81480A-2DAE-4187-A499-64853A3D196E}" type="datetimeFigureOut">
              <a:rPr lang="ru-RU" smtClean="0"/>
              <a:pPr/>
              <a:t>30.09.2016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330CDDC-6B85-42B7-BB41-4FF4F34210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graphics.in.ua/cat/PSD.Kindergarten.Poster.Template.02.3508x2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240" b="100000" l="678" r="99831">
                        <a14:foregroundMark x1="10847" y1="53477" x2="12034" y2="59472"/>
                        <a14:foregroundMark x1="5932" y1="60432" x2="4915" y2="73621"/>
                        <a14:foregroundMark x1="3729" y1="82734" x2="2881" y2="84173"/>
                        <a14:foregroundMark x1="18983" y1="77218" x2="19492" y2="80815"/>
                        <a14:foregroundMark x1="20169" y1="77218" x2="20169" y2="77218"/>
                        <a14:foregroundMark x1="48983" y1="88969" x2="66610" y2="94005"/>
                        <a14:foregroundMark x1="58644" y1="82014" x2="58644" y2="82014"/>
                        <a14:foregroundMark x1="80169" y1="75779" x2="80169" y2="75779"/>
                        <a14:foregroundMark x1="88644" y1="60432" x2="88644" y2="60432"/>
                        <a14:foregroundMark x1="91186" y1="54436" x2="89661" y2="65707"/>
                        <a14:foregroundMark x1="60169" y1="87290" x2="60169" y2="87290"/>
                        <a14:foregroundMark x1="87458" y1="54916" x2="87458" y2="54916"/>
                        <a14:foregroundMark x1="97627" y1="77938" x2="97627" y2="77938"/>
                        <a14:foregroundMark x1="96610" y1="78657" x2="99153" y2="81055"/>
                        <a14:foregroundMark x1="9661" y1="3357" x2="9661" y2="3357"/>
                        <a14:foregroundMark x1="7797" y1="7194" x2="7797" y2="7194"/>
                        <a14:foregroundMark x1="4915" y1="96643" x2="4915" y2="96643"/>
                        <a14:foregroundMark x1="17966" y1="94005" x2="17966" y2="94005"/>
                        <a14:foregroundMark x1="5424" y1="4556" x2="5424" y2="4556"/>
                        <a14:foregroundMark x1="13898" y1="4556" x2="13898" y2="4556"/>
                        <a14:foregroundMark x1="2881" y1="96882" x2="2881" y2="96882"/>
                        <a14:backgroundMark x1="39831" y1="2158" x2="67288" y2="2878"/>
                        <a14:backgroundMark x1="2373" y1="1199" x2="13559" y2="240"/>
                        <a14:backgroundMark x1="20169" y1="97842" x2="20169" y2="97842"/>
                        <a14:backgroundMark x1="31356" y1="4077" x2="31356" y2="4077"/>
                        <a14:backgroundMark x1="76441" y1="5516" x2="76441" y2="5516"/>
                        <a14:backgroundMark x1="85085" y1="6235" x2="85085" y2="6235"/>
                        <a14:backgroundMark x1="97966" y1="20144" x2="97966" y2="20144"/>
                        <a14:backgroundMark x1="97627" y1="23261" x2="97627" y2="23261"/>
                        <a14:backgroundMark x1="62712" y1="5276" x2="62712" y2="5276"/>
                        <a14:backgroundMark x1="61017" y1="5516" x2="61017" y2="5516"/>
                        <a14:backgroundMark x1="3559" y1="43645" x2="3559" y2="43645"/>
                        <a14:backgroundMark x1="4237" y1="42206" x2="4237" y2="42206"/>
                        <a14:backgroundMark x1="4237" y1="45084" x2="4237" y2="45084"/>
                        <a14:backgroundMark x1="16441" y1="98801" x2="16441" y2="98801"/>
                        <a14:backgroundMark x1="3559" y1="99281" x2="3559" y2="99281"/>
                        <a14:backgroundMark x1="61186" y1="99281" x2="61186" y2="99281"/>
                        <a14:backgroundMark x1="84915" y1="95683" x2="84915" y2="95683"/>
                        <a14:backgroundMark x1="98983" y1="86091" x2="98983" y2="86091"/>
                        <a14:backgroundMark x1="2034" y1="4317" x2="2034" y2="4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381" y="0"/>
            <a:ext cx="9232502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2280" y="908721"/>
            <a:ext cx="7117180" cy="51845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14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14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14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1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Муниципальное казённое дошкольное</a:t>
            </a:r>
            <a:r>
              <a:rPr lang="ru-RU" sz="1800" b="1" dirty="0" smtClean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образовательное учреждение </a:t>
            </a:r>
            <a:br>
              <a:rPr lang="ru-RU" sz="1800" b="1" dirty="0" smtClean="0">
                <a:ln>
                  <a:noFill/>
                </a:ln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1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Детский сад № 26</a:t>
            </a:r>
            <a:br>
              <a:rPr lang="ru-RU" sz="1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14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Предметно-развивающая среда в ДОУ</a:t>
            </a:r>
            <a:b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31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(Старший дошкольный возраст) </a:t>
            </a:r>
            <a:br>
              <a:rPr lang="ru-RU" sz="31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31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31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31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31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31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</a:br>
            <a:r>
              <a:rPr lang="ru-RU" sz="16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г. Шадринск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/>
            </a:r>
            <a:b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5440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152___09\IMG_0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248472" cy="4536504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607633" y="6309320"/>
            <a:ext cx="1928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Старшая группа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548680"/>
            <a:ext cx="352839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ЦЕНТР ИГРЫ «ПОЧТА»</a:t>
            </a:r>
            <a:endParaRPr lang="ru-RU" dirty="0"/>
          </a:p>
        </p:txBody>
      </p:sp>
      <p:pic>
        <p:nvPicPr>
          <p:cNvPr id="5" name="Picture 2" descr="C:\Users\User\Desktop\152___09\IMG_02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224469" cy="3528392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364088" y="4365104"/>
            <a:ext cx="2736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ЦЕНТР ИГРЫ «АТЕЛЬЕ»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152___09\IMG_0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429000"/>
            <a:ext cx="3816424" cy="3078342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5" name="Picture 3" descr="C:\Users\User\Desktop\152___09\IMG_0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4176464" cy="3132348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316" name="Picture 4" descr="C:\Users\User\Desktop\152___09\IMG_0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96953"/>
            <a:ext cx="4752529" cy="3312368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339753" y="6381328"/>
            <a:ext cx="2304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Старшая группа.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48680"/>
            <a:ext cx="41764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ЦЕНТР ХУДОЖЕСТВЕННОГО ТВОРЧЕСТВА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152___09\IMG_0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88640"/>
            <a:ext cx="4464496" cy="5952661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27585" y="5733256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Старшая группа.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7" y="1484784"/>
            <a:ext cx="35283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ЦЕНТР ИГРЫ САЛОН КРАСОТЫ «ВЕТЕРОК»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152___09\IMG_0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60648"/>
            <a:ext cx="4704523" cy="3528392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363" name="Picture 3" descr="C:\Users\User\Desktop\152___09\IMG_0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4320480" cy="324036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076056" y="5589240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Старшая группа.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48680"/>
            <a:ext cx="37444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ЦЕНТР ИГРЫ ПРОДУКТОВЫЙ МАГАЗИН «МЕТРОПОЛИС»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G_0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60648"/>
            <a:ext cx="4704808" cy="3528404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987825" y="6309320"/>
            <a:ext cx="25485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Старшая группа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1" y="548680"/>
            <a:ext cx="3600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ЦЕНТР ДВИГАТЕЛЬНОЙ АКТИВНОСТИ «ЗДОРОВЕЙКА»</a:t>
            </a:r>
            <a:endParaRPr lang="ru-RU" sz="2800" dirty="0"/>
          </a:p>
        </p:txBody>
      </p:sp>
      <p:pic>
        <p:nvPicPr>
          <p:cNvPr id="2050" name="Picture 2" descr="C:\Users\User\Desktop\152___09\IMG_02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84984"/>
            <a:ext cx="4104456" cy="3007144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7782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IMG_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645024"/>
            <a:ext cx="3960440" cy="2970161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3" descr="C:\Users\User\Desktop\IMG_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3944223" cy="3881654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2" descr="C:\Users\User\Desktop\IMG_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420888"/>
            <a:ext cx="4032448" cy="3366212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83568" y="692697"/>
            <a:ext cx="3888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ЦЕТР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БЕЗОПАСНОСТИ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6093296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Старшая группа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_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476672"/>
            <a:ext cx="4248472" cy="5664954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1" name="Picture 3" descr="C:\Users\User\Desktop\IMG_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56992"/>
            <a:ext cx="3807347" cy="2855347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607633" y="6381328"/>
            <a:ext cx="1928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Старшая группа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5" y="764704"/>
            <a:ext cx="3744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ЦЕНТР ИГРЫ   «АЙБОЛИТ»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152___09\IMG_0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04864"/>
            <a:ext cx="4176464" cy="378042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339" name="Picture 3" descr="C:\Users\User\Desktop\152___09\IMG_0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213" y="404664"/>
            <a:ext cx="4154747" cy="5616624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27585" y="692696"/>
            <a:ext cx="3096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ЦЕНТР ИГРЫ «СЕМЬЯ» 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49925" y="6309320"/>
            <a:ext cx="2044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Старшая группа.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_0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4776553" cy="358221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607633" y="6309320"/>
            <a:ext cx="1928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Старшая группа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649" y="332656"/>
            <a:ext cx="54726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ЦЕНТР ИГРЫ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«СПАСАТЕЛИ» МЧС </a:t>
            </a:r>
            <a:endParaRPr lang="ru-RU" dirty="0"/>
          </a:p>
        </p:txBody>
      </p:sp>
      <p:pic>
        <p:nvPicPr>
          <p:cNvPr id="1026" name="Picture 2" descr="C:\Users\User\Desktop\IMG_0285.JPG"/>
          <p:cNvPicPr>
            <a:picLocks noChangeAspect="1" noChangeArrowheads="1"/>
          </p:cNvPicPr>
          <p:nvPr/>
        </p:nvPicPr>
        <p:blipFill>
          <a:blip r:embed="rId3" cstate="print"/>
          <a:srcRect l="3200" r="4801"/>
          <a:stretch>
            <a:fillRect/>
          </a:stretch>
        </p:blipFill>
        <p:spPr bwMode="auto">
          <a:xfrm>
            <a:off x="4932040" y="3068960"/>
            <a:ext cx="3963294" cy="3230978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852936"/>
            <a:ext cx="7125113" cy="924475"/>
          </a:xfrm>
        </p:spPr>
        <p:txBody>
          <a:bodyPr/>
          <a:lstStyle/>
          <a:p>
            <a:pPr algn="ctr"/>
            <a:r>
              <a:rPr lang="ru-RU" sz="8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8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318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52___09\IMG_0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88640"/>
            <a:ext cx="3834427" cy="5112568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4" descr="C:\Users\User\Desktop\152___09\IMG_02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636912"/>
            <a:ext cx="5388091" cy="4041068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52___09\IMG_02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0648"/>
            <a:ext cx="6595096" cy="4946322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619672" y="5661248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Старшая группа «Дружная семейка»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152___09\IMG_02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628800"/>
            <a:ext cx="5184576" cy="3888432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3" name="Picture 3" descr="C:\Users\User\Desktop\152___09\IMG_02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08920"/>
            <a:ext cx="4032448" cy="3672408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607633" y="6381328"/>
            <a:ext cx="1928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Старшая группа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620688"/>
            <a:ext cx="66967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ИНФОРМАЦИОННЫЙ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УГОЛОК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ДЛЯ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РОДИТЕЛЕЙ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User\Desktop\152___09\IMG_02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60648"/>
            <a:ext cx="4176464" cy="5904656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83568" y="6237312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Старшая группа.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764704"/>
            <a:ext cx="46085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ЦЕНТР ПАТРИОТИЧЕСКОГО ВОСПИТАНИЯ </a:t>
            </a:r>
            <a:endParaRPr lang="ru-RU" sz="3200" dirty="0"/>
          </a:p>
        </p:txBody>
      </p:sp>
      <p:pic>
        <p:nvPicPr>
          <p:cNvPr id="3074" name="Picture 2" descr="C:\Users\User\Desktop\152___09\IMG_02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4104456" cy="3078342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152___09\IMG_0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060848"/>
            <a:ext cx="3744416" cy="4488498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45" name="Picture 5" descr="C:\Users\User\Desktop\152___09\IMG_02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60648"/>
            <a:ext cx="3672409" cy="5688632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355976" y="6198990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Старшая группа.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32656"/>
            <a:ext cx="46805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УГОЛОК ПРИРОДЫ 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latin typeface="Times New Roman"/>
              <a:ea typeface="Calibri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 ЦЕТР ЭКСПЕРИМЕНТИРОВАНИЯ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User\Desktop\152___09\IMG_0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601995" cy="4645838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549925" y="6381328"/>
            <a:ext cx="2044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Старшая группа.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7" y="620688"/>
            <a:ext cx="3096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ТЕАТР «АРЛЕКИН» </a:t>
            </a:r>
            <a:endParaRPr lang="ru-RU" sz="2800" dirty="0"/>
          </a:p>
        </p:txBody>
      </p:sp>
      <p:pic>
        <p:nvPicPr>
          <p:cNvPr id="6" name="Picture 2" descr="C:\Users\User\Desktop\152___09\IMG_02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04664"/>
            <a:ext cx="4704523" cy="3528392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580112" y="4581128"/>
            <a:ext cx="26642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ЦЕНТР МУЗЫКИ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52___09\IMG_0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60648"/>
            <a:ext cx="3086218" cy="3672408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607633" y="6309320"/>
            <a:ext cx="1928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Старшая группа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7" y="476672"/>
            <a:ext cx="34563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ЦЕНТР ПОЗНАНИЯ</a:t>
            </a:r>
            <a:endParaRPr lang="ru-RU" sz="2800" dirty="0"/>
          </a:p>
        </p:txBody>
      </p:sp>
      <p:pic>
        <p:nvPicPr>
          <p:cNvPr id="5" name="Picture 2" descr="C:\Users\User\Desktop\152___09\IMG_0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84784"/>
            <a:ext cx="3564396" cy="4752528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C:\Users\User\Desktop\152___09\IMG_02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789040"/>
            <a:ext cx="3240360" cy="2430270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52___09\IMG_02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348880"/>
            <a:ext cx="4224470" cy="3672408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607633" y="6381328"/>
            <a:ext cx="1928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  <a:ea typeface="Calibri"/>
              </a:rPr>
              <a:t>Старшая группа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5" y="764704"/>
            <a:ext cx="3240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ЦЕНТР ИГРЫ «БИБЛИОТЕКА»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48064" y="4365104"/>
            <a:ext cx="3312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latin typeface="Times New Roman"/>
              </a:rPr>
              <a:t>УГОЛОК ОТДЫХА</a:t>
            </a:r>
            <a:endParaRPr lang="ru-RU" dirty="0"/>
          </a:p>
        </p:txBody>
      </p:sp>
      <p:pic>
        <p:nvPicPr>
          <p:cNvPr id="3074" name="Picture 2" descr="C:\Users\User\Desktop\152___09\IMG_0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48680"/>
            <a:ext cx="3960440" cy="3528392"/>
          </a:xfrm>
          <a:prstGeom prst="rect">
            <a:avLst/>
          </a:prstGeom>
          <a:ln w="889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709</TotalTime>
  <Words>127</Words>
  <Application>Microsoft Office PowerPoint</Application>
  <PresentationFormat>Экран (4:3)</PresentationFormat>
  <Paragraphs>40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Spring</vt:lpstr>
      <vt:lpstr>    Муниципальное казённое дошкольное образовательное учреждение  Детский сад № 26  Предметно-развивающая среда в ДОУ (Старший дошкольный возраст)       г. Шадринск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Спасибо за внимание!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User</cp:lastModifiedBy>
  <cp:revision>111</cp:revision>
  <dcterms:created xsi:type="dcterms:W3CDTF">2015-03-22T04:48:08Z</dcterms:created>
  <dcterms:modified xsi:type="dcterms:W3CDTF">2016-09-30T10:36:13Z</dcterms:modified>
</cp:coreProperties>
</file>