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0" r:id="rId9"/>
    <p:sldId id="264" r:id="rId10"/>
    <p:sldId id="265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A7E09-A4A0-4B98-8F0F-CA27DADFBE4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686E0-9D01-4CAF-A60D-1C0E28ADD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053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686E0-9D01-4CAF-A60D-1C0E28ADD97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07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4263-983F-44E5-910B-C66873DAC98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528A-A76D-4196-AD35-F4BBC1A2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05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4263-983F-44E5-910B-C66873DAC98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528A-A76D-4196-AD35-F4BBC1A2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4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4263-983F-44E5-910B-C66873DAC98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528A-A76D-4196-AD35-F4BBC1A2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60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4263-983F-44E5-910B-C66873DAC98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528A-A76D-4196-AD35-F4BBC1A2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31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4263-983F-44E5-910B-C66873DAC98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528A-A76D-4196-AD35-F4BBC1A2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4263-983F-44E5-910B-C66873DAC98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528A-A76D-4196-AD35-F4BBC1A2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13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4263-983F-44E5-910B-C66873DAC98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528A-A76D-4196-AD35-F4BBC1A2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6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4263-983F-44E5-910B-C66873DAC98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528A-A76D-4196-AD35-F4BBC1A2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5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4263-983F-44E5-910B-C66873DAC98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528A-A76D-4196-AD35-F4BBC1A2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02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4263-983F-44E5-910B-C66873DAC98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528A-A76D-4196-AD35-F4BBC1A2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52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4263-983F-44E5-910B-C66873DAC98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528A-A76D-4196-AD35-F4BBC1A2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06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44263-983F-44E5-910B-C66873DAC98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0528A-A76D-4196-AD35-F4BBC1A2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34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71256" y="1287888"/>
            <a:ext cx="19255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18.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09.18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6701" y="2406203"/>
            <a:ext cx="56573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Классная работа</a:t>
            </a:r>
            <a:endParaRPr 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74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5059" y="1241566"/>
            <a:ext cx="68996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cap="none" spc="0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Домашнее задание</a:t>
            </a:r>
            <a:endParaRPr lang="ru-RU" sz="6000" b="1" i="1" cap="none" spc="0" dirty="0">
              <a:ln w="0">
                <a:solidFill>
                  <a:schemeClr val="tx1">
                    <a:lumMod val="75000"/>
                    <a:lumOff val="25000"/>
                  </a:schemeClr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9497" y="2855331"/>
            <a:ext cx="4746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№ 107, 109, 110, 111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43222" y="3818877"/>
            <a:ext cx="2169175" cy="303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3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6" y="1674254"/>
            <a:ext cx="8677213" cy="4185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4235" y="528034"/>
            <a:ext cx="7316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Какие фигуры изображены на рисунке?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70" y="1642591"/>
            <a:ext cx="4584879" cy="2408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2934" y="590760"/>
            <a:ext cx="5936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Как можно назвать эти фигуры?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80513" y="1817808"/>
            <a:ext cx="1175600" cy="2136005"/>
            <a:chOff x="4143375" y="1285875"/>
            <a:chExt cx="928688" cy="200025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rot="5400000" flipH="1" flipV="1">
              <a:off x="3679031" y="2250282"/>
              <a:ext cx="928687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143375" y="1285875"/>
              <a:ext cx="785813" cy="500063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5400000">
              <a:off x="4321969" y="1535906"/>
              <a:ext cx="857250" cy="35718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16200000" flipH="1">
              <a:off x="4250532" y="2464593"/>
              <a:ext cx="1143000" cy="500063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143375" y="2714625"/>
              <a:ext cx="928688" cy="5715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831981" y="4546076"/>
            <a:ext cx="5024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Назовите тему урока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094" y="212613"/>
            <a:ext cx="1122902" cy="11229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02" y="4901799"/>
            <a:ext cx="1678864" cy="130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684247">
            <a:off x="1056068" y="2271875"/>
            <a:ext cx="72765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i="1" cap="none" spc="0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egoe Script" panose="020B0504020000000003" pitchFamily="34" charset="0"/>
              </a:rPr>
              <a:t>Ломаная</a:t>
            </a:r>
            <a:endParaRPr lang="ru-RU" sz="9600" b="1" i="1" cap="none" spc="0" dirty="0">
              <a:ln w="0">
                <a:solidFill>
                  <a:schemeClr val="tx1">
                    <a:lumMod val="75000"/>
                    <a:lumOff val="25000"/>
                  </a:schemeClr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63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73" y="-170142"/>
            <a:ext cx="7020293" cy="1325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u="sng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Из чего составлена ломаная?</a:t>
            </a:r>
            <a:endParaRPr lang="ru-RU" sz="3600" b="1" i="1" u="sng" dirty="0">
              <a:solidFill>
                <a:schemeClr val="tx2"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22336" y="1953140"/>
            <a:ext cx="4143375" cy="2524125"/>
            <a:chOff x="785813" y="1785938"/>
            <a:chExt cx="4143375" cy="252412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rot="5400000" flipH="1" flipV="1">
              <a:off x="1178720" y="2393156"/>
              <a:ext cx="785812" cy="7143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16200000" flipH="1">
              <a:off x="1571626" y="2714625"/>
              <a:ext cx="1357312" cy="642937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 flipV="1">
              <a:off x="2464594" y="2393156"/>
              <a:ext cx="1428750" cy="121443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786188" y="2286000"/>
              <a:ext cx="71437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785813" y="2714625"/>
              <a:ext cx="3571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А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2357438" y="3786188"/>
              <a:ext cx="3571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С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3571875" y="1785938"/>
              <a:ext cx="5000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D</a:t>
              </a:r>
              <a:endPara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1785938" y="1928813"/>
              <a:ext cx="2857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В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4500563" y="1857375"/>
              <a:ext cx="4286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Е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922773" y="3029745"/>
            <a:ext cx="47496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точки А, В, С ,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 –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вершины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08461" y="4215327"/>
            <a:ext cx="600075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отрезки АВ, ВС, 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-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звенья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1790" y="876758"/>
            <a:ext cx="82859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Ломаная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– последовательное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соединение нескольких отрезков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20" y="4944815"/>
            <a:ext cx="2083569" cy="138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5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72956">
            <a:off x="3685339" y="1321074"/>
            <a:ext cx="4584879" cy="2408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6370" y="241348"/>
            <a:ext cx="3743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Виды ломаных</a:t>
            </a:r>
            <a:endParaRPr lang="ru-RU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445850" y="1765855"/>
            <a:ext cx="1175600" cy="2136005"/>
            <a:chOff x="4143375" y="1285875"/>
            <a:chExt cx="928688" cy="200025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rot="5400000" flipH="1" flipV="1">
              <a:off x="3679031" y="2250282"/>
              <a:ext cx="928687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143375" y="1285875"/>
              <a:ext cx="785813" cy="500063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5400000">
              <a:off x="4321969" y="1535906"/>
              <a:ext cx="857250" cy="35718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16200000" flipH="1">
              <a:off x="4250532" y="2464593"/>
              <a:ext cx="1143000" cy="500063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143375" y="2714625"/>
              <a:ext cx="928688" cy="5715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 rot="19854358">
            <a:off x="2314317" y="4228670"/>
            <a:ext cx="2751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незамкнутая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061711">
            <a:off x="301458" y="4219759"/>
            <a:ext cx="2276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замкнутая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970411">
            <a:off x="4264274" y="4125535"/>
            <a:ext cx="4474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амопересекающаяся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91" y="4611821"/>
            <a:ext cx="1943073" cy="206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8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28398" y="1450864"/>
            <a:ext cx="4143375" cy="2524125"/>
            <a:chOff x="785813" y="1785938"/>
            <a:chExt cx="4143375" cy="2524125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1178720" y="2393156"/>
              <a:ext cx="785812" cy="7143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rot="16200000" flipH="1">
              <a:off x="1571626" y="2714625"/>
              <a:ext cx="1357312" cy="642937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 flipH="1" flipV="1">
              <a:off x="2464594" y="2393156"/>
              <a:ext cx="1428750" cy="121443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3786188" y="2286000"/>
              <a:ext cx="71437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785813" y="2714625"/>
              <a:ext cx="3571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А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2357438" y="3786188"/>
              <a:ext cx="3571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С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3571875" y="1785938"/>
              <a:ext cx="5000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D</a:t>
              </a:r>
              <a:endPara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endParaRP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1785938" y="1928813"/>
              <a:ext cx="2857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В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4500563" y="1857375"/>
              <a:ext cx="4286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Е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50961" y="408572"/>
            <a:ext cx="7548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Как измерить длину ломаной?</a:t>
            </a:r>
            <a:endParaRPr lang="ru-RU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148" y="2546238"/>
            <a:ext cx="4746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Чтобы найти длину ломаной, надо найти сумму длин всех звеньев данной ломаной.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833" y="4809456"/>
            <a:ext cx="763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АВ + ВС + С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+ 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= длина ломаной АВС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</a:t>
            </a:r>
            <a:endParaRPr lang="ru-RU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84" y="1303093"/>
            <a:ext cx="861654" cy="110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6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7480" y="395693"/>
            <a:ext cx="5772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Найти длины ломаных</a:t>
            </a:r>
            <a:endParaRPr lang="ru-RU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84" y="1362476"/>
            <a:ext cx="7550242" cy="30034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7437" y="4521804"/>
            <a:ext cx="1075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7 см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4278" y="4521803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12 см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65194" y="2485623"/>
            <a:ext cx="97052" cy="218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318795" y="230519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8597" y="4844968"/>
            <a:ext cx="1111110" cy="16227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214" y="4971610"/>
            <a:ext cx="1093223" cy="159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7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193" y="0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 классе</a:t>
            </a:r>
            <a:endParaRPr lang="ru-RU" sz="3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193" y="686924"/>
            <a:ext cx="85743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1) Дана самопересекающаяся ломаная АВС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Е, в которой длина звена АВ = 3 см, длина звена ВС на 5 см больше АВ, длина звена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CD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в 2 раза меньше ВС, а звено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в 3 раза длиннее АВ. Найти длину ломаной и построить ее.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193" y="3920630"/>
            <a:ext cx="8454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2) Далее по учебнику № 108, 113.</a:t>
            </a:r>
            <a:endParaRPr lang="ru-RU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193" y="4630568"/>
            <a:ext cx="8952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3) Решить пример:</a:t>
            </a:r>
          </a:p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(48 851 – 17 896 – 8 050) : 45 – (574 · 407 + 8 273) : 809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29" y="6011898"/>
            <a:ext cx="1457070" cy="4694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34" y="5978367"/>
            <a:ext cx="1542422" cy="5364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00849">
            <a:off x="3749892" y="5602497"/>
            <a:ext cx="990906" cy="110402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48983">
            <a:off x="414023" y="6151845"/>
            <a:ext cx="1457070" cy="46943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48914">
            <a:off x="1660229" y="5911341"/>
            <a:ext cx="1542422" cy="5364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437" y="3510435"/>
            <a:ext cx="1183146" cy="107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9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a21daeb6e72126d98c716a6fed214fffc3edd2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212</Words>
  <Application>Microsoft Office PowerPoint</Application>
  <PresentationFormat>Экран (4:3)</PresentationFormat>
  <Paragraphs>39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Book Antiqua</vt:lpstr>
      <vt:lpstr>Calibri</vt:lpstr>
      <vt:lpstr>Calibri Light</vt:lpstr>
      <vt:lpstr>Monotype Corsiva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Из чего составлена ломаная?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Кабинет317</dc:creator>
  <cp:lastModifiedBy>Пользователь</cp:lastModifiedBy>
  <cp:revision>14</cp:revision>
  <dcterms:created xsi:type="dcterms:W3CDTF">2015-09-19T14:33:32Z</dcterms:created>
  <dcterms:modified xsi:type="dcterms:W3CDTF">2018-09-19T15:30:54Z</dcterms:modified>
</cp:coreProperties>
</file>