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82" r:id="rId6"/>
    <p:sldId id="283" r:id="rId7"/>
    <p:sldId id="285" r:id="rId8"/>
    <p:sldId id="281" r:id="rId9"/>
    <p:sldId id="289" r:id="rId10"/>
    <p:sldId id="290" r:id="rId11"/>
    <p:sldId id="303" r:id="rId12"/>
    <p:sldId id="295" r:id="rId13"/>
    <p:sldId id="296" r:id="rId14"/>
    <p:sldId id="298" r:id="rId15"/>
    <p:sldId id="301" r:id="rId16"/>
    <p:sldId id="300" r:id="rId17"/>
    <p:sldId id="275" r:id="rId18"/>
    <p:sldId id="276" r:id="rId19"/>
    <p:sldId id="279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073" autoAdjust="0"/>
  </p:normalViewPr>
  <p:slideViewPr>
    <p:cSldViewPr>
      <p:cViewPr varScale="1">
        <p:scale>
          <a:sx n="68" d="100"/>
          <a:sy n="68" d="100"/>
        </p:scale>
        <p:origin x="-14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A8F2A-0138-4330-A122-296CBBF6498C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5E5ED-AB64-476E-8DF6-870B9E95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915922" y="2400300"/>
            <a:ext cx="417067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 - класс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«Лето и здоровье»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114800" y="3686890"/>
            <a:ext cx="50750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Воспитатель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Антропова Алла Дмитриевна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Город Шадринск, Курганская область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0"/>
            <a:ext cx="1828800" cy="182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79925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Муниципальное казенное  дошкольное образовательное учреждение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«Детский сад общеразвивающего вида №15 «Яблонька»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фото 09.2018\Lenovo_A1000_IMG_20180814_104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304800"/>
            <a:ext cx="3047999" cy="3581400"/>
          </a:xfrm>
          <a:prstGeom prst="rect">
            <a:avLst/>
          </a:prstGeom>
          <a:noFill/>
        </p:spPr>
      </p:pic>
      <p:pic>
        <p:nvPicPr>
          <p:cNvPr id="5" name="Picture 2" descr="F:\фото 09.2018\Lenovo_A1000_IMG_20180814_111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71800"/>
            <a:ext cx="4004441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фото 09.2018\Lenovo_A1000_IMG_20180814_103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Наши развлечения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6386" name="Picture 2" descr="F:\фото 09.2018\Lenovo_A1000_IMG_20180719_104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фото 09.2018\Lenovo_A1000_IMG_20180719_105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фото 09.2018\Lenovo_A1000_IMG_20180719_110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F:\фото 09.2018\Lenovo_A1000_IMG_20180719_110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F:\фото 09.2018\Lenovo_A1000_IMG_20180719_104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Наши увлечения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2770" name="Picture 2" descr="F:\сказка про машу25.07\P_20180725_094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F:\сказка про машу25.07\P_20180725_0947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49800" y="8001000"/>
            <a:ext cx="39624000" cy="22288500"/>
          </a:xfrm>
          <a:prstGeom prst="rect">
            <a:avLst/>
          </a:prstGeom>
          <a:noFill/>
        </p:spPr>
      </p:pic>
      <p:pic>
        <p:nvPicPr>
          <p:cNvPr id="1026" name="Picture 2" descr="F:\монтесори 14.08\P_20180814_0941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сказка про машу25.07\P_20180725_093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228601"/>
            <a:ext cx="4190999" cy="3124200"/>
          </a:xfrm>
          <a:prstGeom prst="rect">
            <a:avLst/>
          </a:prstGeom>
          <a:noFill/>
        </p:spPr>
      </p:pic>
      <p:pic>
        <p:nvPicPr>
          <p:cNvPr id="4" name="Picture 2" descr="F:\сказка про машу25.07\P_20180725_094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971799"/>
            <a:ext cx="4343400" cy="3205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33400" y="533400"/>
            <a:ext cx="6751592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ЦЕЛЬ: </a:t>
            </a:r>
            <a:r>
              <a:rPr lang="ru-RU" sz="1600" dirty="0" smtClean="0"/>
              <a:t>сохранение и укрепление физического и психического здоровья </a:t>
            </a:r>
          </a:p>
          <a:p>
            <a:r>
              <a:rPr lang="ru-RU" sz="1600" dirty="0" smtClean="0"/>
              <a:t>                     детей с учётом их индивидуальных особенностей.</a:t>
            </a:r>
          </a:p>
          <a:p>
            <a:endParaRPr lang="ru-RU" dirty="0" smtClean="0"/>
          </a:p>
          <a:p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ЗАДАЧИ по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основным направлениям развития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</a:p>
          <a:p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92098" y="1752600"/>
            <a:ext cx="8095934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1.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продолжать развивать речь и речевое общение дошкольников;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стимулировать интерес детей к познанию окружающего мира посредством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представлений о природе и человеке;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воспитывать у детей интерес, внимание и доброжелательное отношение к окружающим.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i="1" dirty="0" smtClean="0"/>
              <a:t>2.-</a:t>
            </a:r>
            <a:r>
              <a:rPr lang="ru-RU" sz="1600" dirty="0" smtClean="0"/>
              <a:t>продолжать работу по укреплению здоровья, развитию двигательных способностей </a:t>
            </a:r>
          </a:p>
          <a:p>
            <a:r>
              <a:rPr lang="ru-RU" sz="1600" dirty="0" smtClean="0"/>
              <a:t>  и качеств (ловкости, быстроты, силы, гибкости);</a:t>
            </a:r>
          </a:p>
          <a:p>
            <a:r>
              <a:rPr lang="ru-RU" sz="1600" dirty="0" smtClean="0"/>
              <a:t>- формировать у детей потребность в ежедневной двигательной активности;</a:t>
            </a:r>
          </a:p>
          <a:p>
            <a:pPr>
              <a:buFontTx/>
              <a:buChar char="-"/>
            </a:pPr>
            <a:r>
              <a:rPr lang="ru-RU" sz="1600" dirty="0" smtClean="0"/>
              <a:t>знакомить с доступными для детей дошкольного возраста способами укрепления </a:t>
            </a:r>
          </a:p>
          <a:p>
            <a:r>
              <a:rPr lang="ru-RU" sz="1600" dirty="0" smtClean="0"/>
              <a:t>  здоровья.</a:t>
            </a:r>
          </a:p>
          <a:p>
            <a:endParaRPr lang="ru-RU" sz="1600" dirty="0" smtClean="0"/>
          </a:p>
          <a:p>
            <a:pPr lvl="0"/>
            <a:r>
              <a:rPr lang="ru-RU" sz="1600" i="1" dirty="0" smtClean="0"/>
              <a:t>	    3. -</a:t>
            </a:r>
            <a:r>
              <a:rPr lang="ru-RU" sz="1600" dirty="0" smtClean="0"/>
              <a:t>    развивать у детей способность слушать литературные произведения</a:t>
            </a:r>
          </a:p>
          <a:p>
            <a:pPr lvl="2"/>
            <a:r>
              <a:rPr lang="ru-RU" sz="1600" dirty="0" smtClean="0"/>
              <a:t>      различных жанров, </a:t>
            </a:r>
          </a:p>
          <a:p>
            <a:pPr lvl="2">
              <a:buFontTx/>
              <a:buChar char="-"/>
            </a:pPr>
            <a:r>
              <a:rPr lang="ru-RU" sz="1600" dirty="0" smtClean="0"/>
              <a:t>    Принимать участие в рассказывании знакомых произведений;</a:t>
            </a:r>
          </a:p>
          <a:p>
            <a:r>
              <a:rPr lang="ru-RU" sz="1600" dirty="0" smtClean="0"/>
              <a:t>	-   формировать у дошкольников умение создавать простейшие изображения, </a:t>
            </a:r>
          </a:p>
          <a:p>
            <a:endParaRPr lang="ru-RU" sz="1600" dirty="0" smtClean="0"/>
          </a:p>
          <a:p>
            <a:r>
              <a:rPr lang="ru-RU" sz="1600" dirty="0" smtClean="0"/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6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572000"/>
            <a:ext cx="173688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118171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62000" y="1447800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развивать у детей основы социального сознания;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формировать навыки общения и поведения, чувства взаимоуважения, любви, сочувствия, доброжелательность;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знакомить с правилами безопасного поведения;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воспитывать дружеские взаимоотношения в совместной игре.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3429000"/>
            <a:ext cx="82296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УЧАСТНИКИ: </a:t>
            </a:r>
            <a:r>
              <a:rPr lang="ru-RU" sz="1600" dirty="0" smtClean="0"/>
              <a:t>воспитатели,  воспитанники второй младшей группы  родители, музыкальный  руководитель, инструктор по физической культуре.</a:t>
            </a:r>
          </a:p>
          <a:p>
            <a:endParaRPr lang="ru-RU" dirty="0" smtClean="0"/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		ЭТАПЫ РАБОТЫ:</a:t>
            </a:r>
          </a:p>
          <a:p>
            <a:r>
              <a:rPr lang="ru-RU" sz="1600" dirty="0" smtClean="0">
                <a:cs typeface="Arial" pitchFamily="34" charset="0"/>
              </a:rPr>
              <a:t>		Подготовительный (июль) – выявили проблему, сформулировали </a:t>
            </a:r>
          </a:p>
          <a:p>
            <a:r>
              <a:rPr lang="ru-RU" sz="1600" dirty="0" smtClean="0">
                <a:cs typeface="Arial" pitchFamily="34" charset="0"/>
              </a:rPr>
              <a:t>                                                                                           цель и задачи   работы.</a:t>
            </a:r>
          </a:p>
          <a:p>
            <a:r>
              <a:rPr lang="ru-RU" sz="1600" dirty="0" smtClean="0">
                <a:cs typeface="Arial" pitchFamily="34" charset="0"/>
              </a:rPr>
              <a:t>		Основной ( август) – этап реализации проекта.</a:t>
            </a:r>
          </a:p>
          <a:p>
            <a:r>
              <a:rPr lang="ru-RU" sz="1600" dirty="0" smtClean="0">
                <a:cs typeface="Arial" pitchFamily="34" charset="0"/>
              </a:rPr>
              <a:t>		Заключительный (конец августа) – анализ проделанной работы, выводы.</a:t>
            </a:r>
          </a:p>
          <a:p>
            <a:endParaRPr lang="ru-RU" sz="1600" dirty="0" smtClean="0"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		СРОК РЕАЛИЗАЦИИ: </a:t>
            </a:r>
            <a:r>
              <a:rPr lang="ru-RU" sz="1600" dirty="0" smtClean="0">
                <a:cs typeface="Arial" pitchFamily="34" charset="0"/>
              </a:rPr>
              <a:t>краткосрочный, с 18 июля по 26 августа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		</a:t>
            </a:r>
            <a:endParaRPr lang="ru-RU" sz="1600" dirty="0" smtClean="0"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404668"/>
            <a:ext cx="1905000" cy="189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762000" y="6096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   побуждать к самостоятельной передаче образов в рисунке, лепке, аппликации;</a:t>
            </a:r>
          </a:p>
          <a:p>
            <a:r>
              <a:rPr lang="ru-RU" sz="1600" dirty="0" smtClean="0"/>
              <a:t>   -  продолжать формировать у детей запас музыкальных впечатлений,        использовать их в разных видах деятельности.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572000"/>
            <a:ext cx="173688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143000" y="838200"/>
            <a:ext cx="6477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ОЖИДАЕМЫЙ РЕЗУЛЬТАТ:</a:t>
            </a:r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cs typeface="Arial" pitchFamily="34" charset="0"/>
              </a:rPr>
              <a:t> укрепление физического и психического здоровья детей;</a:t>
            </a:r>
          </a:p>
          <a:p>
            <a:endParaRPr lang="ru-RU" dirty="0" smtClean="0"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развитие общекультурных, социально-нравственных,</a:t>
            </a:r>
          </a:p>
          <a:p>
            <a:r>
              <a:rPr lang="ru-RU" dirty="0" smtClean="0"/>
              <a:t>   интеллектуальных, коммуникативных  качеств ребенка;</a:t>
            </a:r>
          </a:p>
          <a:p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повышение компетентности воспитателей в области                      организации летнего отдыха детей.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Наш любимый участок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Picture 4" descr="F:\фото 09.2018\Lenovo_A1000_IMG_20180731_150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фото 09.2018\Lenovo_A1000_IMG_20180731_150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3124200"/>
            <a:ext cx="3824662" cy="3459163"/>
          </a:xfrm>
          <a:prstGeom prst="rect">
            <a:avLst/>
          </a:prstGeom>
          <a:noFill/>
        </p:spPr>
      </p:pic>
      <p:pic>
        <p:nvPicPr>
          <p:cNvPr id="5" name="Picture 2" descr="F:\фото 09.2018\Lenovo_A1000_IMG_20180731_15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1" y="228601"/>
            <a:ext cx="4267199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фото 09.2018\Lenovo_A1000_IMG_20180731_150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1"/>
            <a:ext cx="3048000" cy="3886200"/>
          </a:xfrm>
          <a:prstGeom prst="rect">
            <a:avLst/>
          </a:prstGeom>
          <a:noFill/>
        </p:spPr>
      </p:pic>
      <p:pic>
        <p:nvPicPr>
          <p:cNvPr id="5" name="Picture 2" descr="F:\фото 09.2018\Lenovo_A1000_IMG_20180731_15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86100"/>
            <a:ext cx="4495799" cy="3371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Наши игры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F:\фото 09.2018\Lenovo_A1000_IMG_20180723_100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фото 09.2018\Lenovo_A1000_IMG_20180814_103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279</Words>
  <Application>Microsoft Office PowerPoint</Application>
  <PresentationFormat>Экран (4:3)</PresentationFormat>
  <Paragraphs>60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Наш любимый участок</vt:lpstr>
      <vt:lpstr>Слайд 6</vt:lpstr>
      <vt:lpstr>Слайд 7</vt:lpstr>
      <vt:lpstr>Наши игры</vt:lpstr>
      <vt:lpstr>Слайд 9</vt:lpstr>
      <vt:lpstr>Слайд 10</vt:lpstr>
      <vt:lpstr>Слайд 11</vt:lpstr>
      <vt:lpstr>Наши развлечения</vt:lpstr>
      <vt:lpstr>Слайд 13</vt:lpstr>
      <vt:lpstr>Слайд 14</vt:lpstr>
      <vt:lpstr>Слайд 15</vt:lpstr>
      <vt:lpstr>Слайд 16</vt:lpstr>
      <vt:lpstr>Наши увлечения</vt:lpstr>
      <vt:lpstr>Слайд 18</vt:lpstr>
      <vt:lpstr>Слайд 19</vt:lpstr>
      <vt:lpstr>Слайд 20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Computer</cp:lastModifiedBy>
  <cp:revision>70</cp:revision>
  <dcterms:created xsi:type="dcterms:W3CDTF">2013-05-19T03:04:05Z</dcterms:created>
  <dcterms:modified xsi:type="dcterms:W3CDTF">2018-09-23T13:54:32Z</dcterms:modified>
</cp:coreProperties>
</file>