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3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6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7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6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3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83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9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5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2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6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480EB-D5D5-4CE7-9B7B-D9CCEA33CD8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76951F-33E7-44EE-925E-4E956E07F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4176"/>
            <a:ext cx="9144000" cy="26093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</a:t>
            </a:r>
            <a:br>
              <a:rPr lang="ru-RU" dirty="0" smtClean="0"/>
            </a:br>
            <a:r>
              <a:rPr lang="ru-RU" b="1" dirty="0" smtClean="0"/>
              <a:t>«Вот оно какое наше лето»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1999" cy="325596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						</a:t>
            </a: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2200" dirty="0" smtClean="0"/>
              <a:t>Подготовила: </a:t>
            </a:r>
          </a:p>
          <a:p>
            <a:r>
              <a:rPr lang="ru-RU" sz="2200" dirty="0" smtClean="0"/>
              <a:t>								Воспитатель МБДОУ №4</a:t>
            </a:r>
          </a:p>
          <a:p>
            <a:r>
              <a:rPr lang="ru-RU" sz="2200" dirty="0" smtClean="0"/>
              <a:t>									</a:t>
            </a:r>
            <a:r>
              <a:rPr lang="ru-RU" sz="2200" dirty="0" err="1" smtClean="0"/>
              <a:t>Родоченко</a:t>
            </a:r>
            <a:r>
              <a:rPr lang="ru-RU" sz="2200" dirty="0" smtClean="0"/>
              <a:t> Наталья Григорьевна</a:t>
            </a:r>
          </a:p>
          <a:p>
            <a:endParaRPr lang="ru-RU" sz="22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  <a:p>
            <a:r>
              <a:rPr lang="ru-RU" sz="1700" dirty="0" smtClean="0"/>
              <a:t>Краснодарский край, </a:t>
            </a:r>
          </a:p>
          <a:p>
            <a:r>
              <a:rPr lang="ru-RU" sz="1700" dirty="0" smtClean="0"/>
              <a:t>Ст. </a:t>
            </a:r>
            <a:r>
              <a:rPr lang="ru-RU" sz="1700" dirty="0" err="1" smtClean="0"/>
              <a:t>Кыловская</a:t>
            </a:r>
            <a:r>
              <a:rPr lang="ru-RU" sz="1700" dirty="0" smtClean="0"/>
              <a:t> </a:t>
            </a:r>
          </a:p>
          <a:p>
            <a:r>
              <a:rPr lang="ru-RU" sz="1700" dirty="0" smtClean="0"/>
              <a:t>Август 2018 г.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9504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69073"/>
            <a:ext cx="5128361" cy="32004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Любим играть с песком!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14" y="250903"/>
            <a:ext cx="3485892" cy="6205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3169589" y="3412273"/>
            <a:ext cx="501805" cy="10482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4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04" y="421650"/>
            <a:ext cx="7046725" cy="276759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Мы любим спорт! 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30" y="421650"/>
            <a:ext cx="3323908" cy="59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9004" y="4192859"/>
            <a:ext cx="7046725" cy="25156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Наши дети с удовольствием занимаются физическими упражнениями на свежем воздухе.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1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017639"/>
            <a:ext cx="5426158" cy="1489587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Рисуем лето!</a:t>
            </a:r>
            <a:endParaRPr lang="ru-RU" sz="6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10867"/>
          <a:stretch>
            <a:fillRect/>
          </a:stretch>
        </p:blipFill>
        <p:spPr>
          <a:xfrm>
            <a:off x="7360507" y="390292"/>
            <a:ext cx="4325972" cy="60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b="1" dirty="0">
                <a:cs typeface="Aharoni" pitchFamily="2" charset="-79"/>
              </a:rPr>
              <a:t>Листочек тетрадный в линейку косую</a:t>
            </a:r>
          </a:p>
          <a:p>
            <a:r>
              <a:rPr lang="ru-RU" sz="2600" b="1" dirty="0">
                <a:cs typeface="Aharoni" pitchFamily="2" charset="-79"/>
              </a:rPr>
              <a:t>Возьму и кораблик на нём нарисую,</a:t>
            </a:r>
          </a:p>
          <a:p>
            <a:r>
              <a:rPr lang="ru-RU" sz="2600" b="1" dirty="0">
                <a:cs typeface="Aharoni" pitchFamily="2" charset="-79"/>
              </a:rPr>
              <a:t>И синее море, и облака,</a:t>
            </a:r>
          </a:p>
          <a:p>
            <a:r>
              <a:rPr lang="ru-RU" sz="2600" b="1" dirty="0">
                <a:cs typeface="Aharoni" pitchFamily="2" charset="-79"/>
              </a:rPr>
              <a:t>И солнышко, чтоб пригревало слегка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9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331191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Пиратская вечеринка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Рисуем морских обитателей на асфальте,</a:t>
            </a:r>
            <a:br>
              <a:rPr lang="ru-RU" sz="3200" dirty="0" smtClean="0"/>
            </a:br>
            <a:r>
              <a:rPr lang="ru-RU" sz="3200" dirty="0" smtClean="0"/>
              <a:t>ищем клады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3648307"/>
            <a:ext cx="46863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4" y="3648307"/>
            <a:ext cx="46863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0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878" y="613317"/>
            <a:ext cx="6145022" cy="2510882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Солнце, воздух и вода – наши лучшие друзья </a:t>
            </a:r>
            <a:endParaRPr lang="ru-RU" sz="5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r="29842"/>
          <a:stretch>
            <a:fillRect/>
          </a:stretch>
        </p:blipFill>
        <p:spPr>
          <a:xfrm>
            <a:off x="7315901" y="312233"/>
            <a:ext cx="4353292" cy="606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3902927"/>
            <a:ext cx="5426158" cy="105007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 жаркий денёк хорошо освежиться в бассейне!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9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3" y="267629"/>
            <a:ext cx="5910535" cy="244211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Солнце – лучший друг детей</a:t>
            </a:r>
            <a:endParaRPr lang="ru-RU" sz="5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10867"/>
          <a:stretch>
            <a:fillRect/>
          </a:stretch>
        </p:blipFill>
        <p:spPr>
          <a:xfrm>
            <a:off x="7505472" y="457200"/>
            <a:ext cx="4137228" cy="576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3" y="3124199"/>
            <a:ext cx="5910535" cy="35776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Принимаем солнечные ванны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81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446049"/>
            <a:ext cx="4671161" cy="2525751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Волшебные пузыри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35" y="446049"/>
            <a:ext cx="3522126" cy="627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4671161" cy="29271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гости к нам пришла принцесса мыльных пузырей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7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1844" y="577101"/>
            <a:ext cx="4850780" cy="550031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«Рыбки» плещутся в водице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dirty="0" smtClean="0"/>
              <a:t>Игры с водой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577100"/>
            <a:ext cx="3191993" cy="568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93" y="577100"/>
            <a:ext cx="3191993" cy="568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6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56478"/>
            <a:ext cx="9611151" cy="191801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Наш любимый огород, в нём капуста растёт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8322" y="2971800"/>
            <a:ext cx="1175111" cy="15332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51" y="2534828"/>
            <a:ext cx="7332469" cy="411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5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55</TotalTime>
  <Words>103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Презентация на тему «Вот оно какое наше лето»</vt:lpstr>
      <vt:lpstr>Мы любим спорт! </vt:lpstr>
      <vt:lpstr>Рисуем лето!</vt:lpstr>
      <vt:lpstr>Пиратская вечеринка   Рисуем морских обитателей на асфальте, ищем клады </vt:lpstr>
      <vt:lpstr>Солнце, воздух и вода – наши лучшие друзья </vt:lpstr>
      <vt:lpstr>Солнце – лучший друг детей</vt:lpstr>
      <vt:lpstr>Волшебные пузыри</vt:lpstr>
      <vt:lpstr>«Рыбки» плещутся в водице   Игры с водой  </vt:lpstr>
      <vt:lpstr>Наш любимый огород, в нём капуста растёт </vt:lpstr>
      <vt:lpstr>Любим играть с песком!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«Вот оно какое наше лето»</dc:title>
  <dc:creator>Диана</dc:creator>
  <cp:lastModifiedBy>Я</cp:lastModifiedBy>
  <cp:revision>7</cp:revision>
  <dcterms:created xsi:type="dcterms:W3CDTF">2018-08-16T17:02:58Z</dcterms:created>
  <dcterms:modified xsi:type="dcterms:W3CDTF">2018-08-23T10:31:55Z</dcterms:modified>
</cp:coreProperties>
</file>