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avi" ContentType="video/avi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57" r:id="rId3"/>
    <p:sldId id="278" r:id="rId4"/>
    <p:sldId id="279" r:id="rId5"/>
    <p:sldId id="282" r:id="rId6"/>
    <p:sldId id="280" r:id="rId7"/>
    <p:sldId id="266" r:id="rId8"/>
    <p:sldId id="256" r:id="rId9"/>
    <p:sldId id="258" r:id="rId10"/>
    <p:sldId id="259" r:id="rId11"/>
    <p:sldId id="260" r:id="rId12"/>
    <p:sldId id="264" r:id="rId13"/>
    <p:sldId id="262" r:id="rId14"/>
    <p:sldId id="263" r:id="rId15"/>
    <p:sldId id="269" r:id="rId16"/>
    <p:sldId id="277" r:id="rId17"/>
    <p:sldId id="267" r:id="rId18"/>
    <p:sldId id="268" r:id="rId19"/>
    <p:sldId id="274" r:id="rId20"/>
    <p:sldId id="270" r:id="rId21"/>
    <p:sldId id="271" r:id="rId22"/>
    <p:sldId id="275" r:id="rId23"/>
    <p:sldId id="272" r:id="rId24"/>
    <p:sldId id="273" r:id="rId25"/>
    <p:sldId id="276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528BE-C624-4268-A93E-1B873C00A798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51951B-710E-4B9E-B2EE-E529A42BFB5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№1</a:t>
          </a:r>
          <a:endParaRPr lang="ru-RU" dirty="0">
            <a:solidFill>
              <a:schemeClr val="tx1"/>
            </a:solidFill>
          </a:endParaRPr>
        </a:p>
      </dgm:t>
    </dgm:pt>
    <dgm:pt modelId="{1F42CF85-4032-4240-89AB-76E863358D39}" type="parTrans" cxnId="{4015721A-2E41-4E71-8C02-0CCBA82A0ACE}">
      <dgm:prSet/>
      <dgm:spPr/>
      <dgm:t>
        <a:bodyPr/>
        <a:lstStyle/>
        <a:p>
          <a:endParaRPr lang="ru-RU"/>
        </a:p>
      </dgm:t>
    </dgm:pt>
    <dgm:pt modelId="{31CE13D6-1C19-4B44-AE0B-AF6A8F31E11C}" type="sibTrans" cxnId="{4015721A-2E41-4E71-8C02-0CCBA82A0ACE}">
      <dgm:prSet/>
      <dgm:spPr/>
      <dgm:t>
        <a:bodyPr/>
        <a:lstStyle/>
        <a:p>
          <a:endParaRPr lang="ru-RU"/>
        </a:p>
      </dgm:t>
    </dgm:pt>
    <dgm:pt modelId="{7AB3C686-741A-4F1D-8159-CB315BB41BB0}">
      <dgm:prSet phldrT="[Текст]" custT="1"/>
      <dgm:spPr/>
      <dgm:t>
        <a:bodyPr/>
        <a:lstStyle/>
        <a:p>
          <a:r>
            <a:rPr lang="ru-RU" sz="2400" b="1" dirty="0" smtClean="0"/>
            <a:t>???</a:t>
          </a:r>
          <a:endParaRPr lang="ru-RU" sz="2400" b="1" dirty="0"/>
        </a:p>
      </dgm:t>
    </dgm:pt>
    <dgm:pt modelId="{F411EE26-D192-4612-9954-11BF60F25112}" type="parTrans" cxnId="{8202B9F3-D60D-41CD-B27A-D4F97CC754E8}">
      <dgm:prSet/>
      <dgm:spPr/>
      <dgm:t>
        <a:bodyPr/>
        <a:lstStyle/>
        <a:p>
          <a:endParaRPr lang="ru-RU"/>
        </a:p>
      </dgm:t>
    </dgm:pt>
    <dgm:pt modelId="{9C74B112-DD3E-4489-98B4-AA9DB7DE58BA}" type="sibTrans" cxnId="{8202B9F3-D60D-41CD-B27A-D4F97CC754E8}">
      <dgm:prSet/>
      <dgm:spPr/>
      <dgm:t>
        <a:bodyPr/>
        <a:lstStyle/>
        <a:p>
          <a:endParaRPr lang="ru-RU"/>
        </a:p>
      </dgm:t>
    </dgm:pt>
    <dgm:pt modelId="{95633318-F511-4ED5-B7B8-3D24884F740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№2</a:t>
          </a:r>
          <a:endParaRPr lang="ru-RU" dirty="0">
            <a:solidFill>
              <a:schemeClr val="tx1"/>
            </a:solidFill>
          </a:endParaRPr>
        </a:p>
      </dgm:t>
    </dgm:pt>
    <dgm:pt modelId="{2B20557F-7F27-4CAA-9C01-2A9E9B32FE69}" type="parTrans" cxnId="{8698364F-6C5E-42EC-8B4F-1BE25A1CD203}">
      <dgm:prSet/>
      <dgm:spPr/>
      <dgm:t>
        <a:bodyPr/>
        <a:lstStyle/>
        <a:p>
          <a:endParaRPr lang="ru-RU"/>
        </a:p>
      </dgm:t>
    </dgm:pt>
    <dgm:pt modelId="{C49AE7B9-BA2B-4E95-9869-8D4E4AEFF8E4}" type="sibTrans" cxnId="{8698364F-6C5E-42EC-8B4F-1BE25A1CD203}">
      <dgm:prSet/>
      <dgm:spPr/>
      <dgm:t>
        <a:bodyPr/>
        <a:lstStyle/>
        <a:p>
          <a:endParaRPr lang="ru-RU"/>
        </a:p>
      </dgm:t>
    </dgm:pt>
    <dgm:pt modelId="{D1F4DD0B-FF2F-4E40-9EB7-C42E247E2DFA}">
      <dgm:prSet phldrT="[Текст]" custT="1"/>
      <dgm:spPr/>
      <dgm:t>
        <a:bodyPr/>
        <a:lstStyle/>
        <a:p>
          <a:r>
            <a:rPr lang="ru-RU" sz="2400" b="1" dirty="0" smtClean="0"/>
            <a:t>???</a:t>
          </a:r>
          <a:endParaRPr lang="ru-RU" sz="2400" b="1" dirty="0"/>
        </a:p>
      </dgm:t>
    </dgm:pt>
    <dgm:pt modelId="{1F3440E0-BC10-4531-A876-C73B5823D0AC}" type="parTrans" cxnId="{4C5DF1DA-DB18-41C4-8550-79C88017CA64}">
      <dgm:prSet/>
      <dgm:spPr/>
      <dgm:t>
        <a:bodyPr/>
        <a:lstStyle/>
        <a:p>
          <a:endParaRPr lang="ru-RU"/>
        </a:p>
      </dgm:t>
    </dgm:pt>
    <dgm:pt modelId="{5192D4AE-65AA-4D29-B891-5C6D06856943}" type="sibTrans" cxnId="{4C5DF1DA-DB18-41C4-8550-79C88017CA64}">
      <dgm:prSet/>
      <dgm:spPr/>
      <dgm:t>
        <a:bodyPr/>
        <a:lstStyle/>
        <a:p>
          <a:endParaRPr lang="ru-RU"/>
        </a:p>
      </dgm:t>
    </dgm:pt>
    <dgm:pt modelId="{FF694ED0-C5D6-410E-9D76-FDB8436C1A6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№3</a:t>
          </a:r>
          <a:endParaRPr lang="ru-RU" dirty="0">
            <a:solidFill>
              <a:schemeClr val="tx1"/>
            </a:solidFill>
          </a:endParaRPr>
        </a:p>
      </dgm:t>
    </dgm:pt>
    <dgm:pt modelId="{79E4398E-935F-4397-8789-DFF83A22D22D}" type="parTrans" cxnId="{E69E8F0D-7DD7-48A4-BCB2-C4D576055F32}">
      <dgm:prSet/>
      <dgm:spPr/>
      <dgm:t>
        <a:bodyPr/>
        <a:lstStyle/>
        <a:p>
          <a:endParaRPr lang="ru-RU"/>
        </a:p>
      </dgm:t>
    </dgm:pt>
    <dgm:pt modelId="{8CD202D2-8B81-4704-9656-B9B6CE2F0B18}" type="sibTrans" cxnId="{E69E8F0D-7DD7-48A4-BCB2-C4D576055F32}">
      <dgm:prSet/>
      <dgm:spPr/>
      <dgm:t>
        <a:bodyPr/>
        <a:lstStyle/>
        <a:p>
          <a:endParaRPr lang="ru-RU"/>
        </a:p>
      </dgm:t>
    </dgm:pt>
    <dgm:pt modelId="{6CEB2CDE-F0FA-4264-930C-B2076EAA95FD}">
      <dgm:prSet phldrT="[Текст]" custT="1"/>
      <dgm:spPr/>
      <dgm:t>
        <a:bodyPr/>
        <a:lstStyle/>
        <a:p>
          <a:r>
            <a:rPr lang="ru-RU" sz="2400" b="1" dirty="0" smtClean="0"/>
            <a:t>???</a:t>
          </a:r>
          <a:endParaRPr lang="ru-RU" sz="2400" b="1" dirty="0"/>
        </a:p>
      </dgm:t>
    </dgm:pt>
    <dgm:pt modelId="{E3B6826A-912F-4B6E-ADE4-A1B614C45503}" type="parTrans" cxnId="{1B149332-0761-4D06-A18C-D6F236891268}">
      <dgm:prSet/>
      <dgm:spPr/>
      <dgm:t>
        <a:bodyPr/>
        <a:lstStyle/>
        <a:p>
          <a:endParaRPr lang="ru-RU"/>
        </a:p>
      </dgm:t>
    </dgm:pt>
    <dgm:pt modelId="{419045FF-0E78-4EC6-B142-B4BDC99531B1}" type="sibTrans" cxnId="{1B149332-0761-4D06-A18C-D6F236891268}">
      <dgm:prSet/>
      <dgm:spPr/>
      <dgm:t>
        <a:bodyPr/>
        <a:lstStyle/>
        <a:p>
          <a:endParaRPr lang="ru-RU"/>
        </a:p>
      </dgm:t>
    </dgm:pt>
    <dgm:pt modelId="{211B4515-F4C1-44AC-BB5F-91E4B31D01D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№4</a:t>
          </a:r>
          <a:endParaRPr lang="ru-RU" dirty="0">
            <a:solidFill>
              <a:schemeClr val="tx1"/>
            </a:solidFill>
          </a:endParaRPr>
        </a:p>
      </dgm:t>
    </dgm:pt>
    <dgm:pt modelId="{5B4F05AA-41B4-480B-A5F2-8F08E33DEB20}" type="parTrans" cxnId="{E14E64E6-E001-4B87-9CBE-7B5DEA48717B}">
      <dgm:prSet/>
      <dgm:spPr/>
      <dgm:t>
        <a:bodyPr/>
        <a:lstStyle/>
        <a:p>
          <a:endParaRPr lang="ru-RU"/>
        </a:p>
      </dgm:t>
    </dgm:pt>
    <dgm:pt modelId="{75A0AD09-15AF-4AE4-A9F4-5C73D3A6E6C9}" type="sibTrans" cxnId="{E14E64E6-E001-4B87-9CBE-7B5DEA48717B}">
      <dgm:prSet/>
      <dgm:spPr/>
      <dgm:t>
        <a:bodyPr/>
        <a:lstStyle/>
        <a:p>
          <a:endParaRPr lang="ru-RU"/>
        </a:p>
      </dgm:t>
    </dgm:pt>
    <dgm:pt modelId="{032D4090-74AC-4B21-AC16-3ADFB258063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№5</a:t>
          </a:r>
          <a:endParaRPr lang="ru-RU" dirty="0">
            <a:solidFill>
              <a:schemeClr val="tx1"/>
            </a:solidFill>
          </a:endParaRPr>
        </a:p>
      </dgm:t>
    </dgm:pt>
    <dgm:pt modelId="{47028812-AF03-4747-A83E-0BFB3C9D0A5A}" type="parTrans" cxnId="{74723132-EF9D-448F-B9F3-551377F445A9}">
      <dgm:prSet/>
      <dgm:spPr/>
      <dgm:t>
        <a:bodyPr/>
        <a:lstStyle/>
        <a:p>
          <a:endParaRPr lang="ru-RU"/>
        </a:p>
      </dgm:t>
    </dgm:pt>
    <dgm:pt modelId="{D473D3BC-A73D-4334-BA81-5B3B5B18E77A}" type="sibTrans" cxnId="{74723132-EF9D-448F-B9F3-551377F445A9}">
      <dgm:prSet/>
      <dgm:spPr/>
      <dgm:t>
        <a:bodyPr/>
        <a:lstStyle/>
        <a:p>
          <a:endParaRPr lang="ru-RU"/>
        </a:p>
      </dgm:t>
    </dgm:pt>
    <dgm:pt modelId="{2F4A7C17-9FDA-4A02-B1F9-6B4937E8B390}">
      <dgm:prSet custT="1"/>
      <dgm:spPr/>
      <dgm:t>
        <a:bodyPr/>
        <a:lstStyle/>
        <a:p>
          <a:r>
            <a:rPr lang="ru-RU" sz="2400" b="1" dirty="0" smtClean="0"/>
            <a:t>???</a:t>
          </a:r>
          <a:endParaRPr lang="ru-RU" sz="2400" b="1" dirty="0"/>
        </a:p>
      </dgm:t>
    </dgm:pt>
    <dgm:pt modelId="{8AF099C3-2832-41CF-A0B8-DB4DFB7AA61E}" type="parTrans" cxnId="{0BAA41DA-F771-4CDD-A6C8-0393C36A58C8}">
      <dgm:prSet/>
      <dgm:spPr/>
      <dgm:t>
        <a:bodyPr/>
        <a:lstStyle/>
        <a:p>
          <a:endParaRPr lang="ru-RU"/>
        </a:p>
      </dgm:t>
    </dgm:pt>
    <dgm:pt modelId="{40559A6A-8BE8-47C6-8E5F-A299A97666FA}" type="sibTrans" cxnId="{0BAA41DA-F771-4CDD-A6C8-0393C36A58C8}">
      <dgm:prSet/>
      <dgm:spPr/>
      <dgm:t>
        <a:bodyPr/>
        <a:lstStyle/>
        <a:p>
          <a:endParaRPr lang="ru-RU"/>
        </a:p>
      </dgm:t>
    </dgm:pt>
    <dgm:pt modelId="{A31DF8B5-A65C-4784-A790-ADD7D86CDC6C}">
      <dgm:prSet custT="1"/>
      <dgm:spPr/>
      <dgm:t>
        <a:bodyPr/>
        <a:lstStyle/>
        <a:p>
          <a:r>
            <a:rPr lang="ru-RU" sz="2400" b="1" dirty="0" smtClean="0"/>
            <a:t>???</a:t>
          </a:r>
          <a:endParaRPr lang="ru-RU" sz="2400" b="1" dirty="0"/>
        </a:p>
      </dgm:t>
    </dgm:pt>
    <dgm:pt modelId="{F047A879-3A35-4295-96B5-65D0496811AD}" type="parTrans" cxnId="{44562EC8-7FF3-4B14-AEF5-F225869933AC}">
      <dgm:prSet/>
      <dgm:spPr/>
      <dgm:t>
        <a:bodyPr/>
        <a:lstStyle/>
        <a:p>
          <a:endParaRPr lang="ru-RU"/>
        </a:p>
      </dgm:t>
    </dgm:pt>
    <dgm:pt modelId="{1A5633F4-42AB-447F-8BDA-D91F0E862B30}" type="sibTrans" cxnId="{44562EC8-7FF3-4B14-AEF5-F225869933AC}">
      <dgm:prSet/>
      <dgm:spPr/>
      <dgm:t>
        <a:bodyPr/>
        <a:lstStyle/>
        <a:p>
          <a:endParaRPr lang="ru-RU"/>
        </a:p>
      </dgm:t>
    </dgm:pt>
    <dgm:pt modelId="{AD8149E0-BFAD-4F75-A089-77871D9AFF6C}" type="pres">
      <dgm:prSet presAssocID="{133528BE-C624-4268-A93E-1B873C00A7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63770D-B2B0-447A-8D6B-7BA4FC5BF32D}" type="pres">
      <dgm:prSet presAssocID="{ED51951B-710E-4B9E-B2EE-E529A42BFB5C}" presName="composite" presStyleCnt="0"/>
      <dgm:spPr/>
    </dgm:pt>
    <dgm:pt modelId="{D001E028-4D4B-41D5-B870-D9DDAE7D3E5B}" type="pres">
      <dgm:prSet presAssocID="{ED51951B-710E-4B9E-B2EE-E529A42BFB5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E26C9-AF3E-46D6-8229-4A42D9212055}" type="pres">
      <dgm:prSet presAssocID="{ED51951B-710E-4B9E-B2EE-E529A42BFB5C}" presName="parSh" presStyleLbl="node1" presStyleIdx="0" presStyleCnt="5"/>
      <dgm:spPr/>
      <dgm:t>
        <a:bodyPr/>
        <a:lstStyle/>
        <a:p>
          <a:endParaRPr lang="ru-RU"/>
        </a:p>
      </dgm:t>
    </dgm:pt>
    <dgm:pt modelId="{A17F70AA-EA11-4DBD-841C-3CAED1C7C8AA}" type="pres">
      <dgm:prSet presAssocID="{ED51951B-710E-4B9E-B2EE-E529A42BFB5C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4C1B5-3936-474B-A173-453CAAEE751F}" type="pres">
      <dgm:prSet presAssocID="{31CE13D6-1C19-4B44-AE0B-AF6A8F31E11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05CAD8E-3C60-4881-B0D6-E7543DF9F1A9}" type="pres">
      <dgm:prSet presAssocID="{31CE13D6-1C19-4B44-AE0B-AF6A8F31E11C}" presName="connTx" presStyleLbl="sibTrans2D1" presStyleIdx="0" presStyleCnt="4"/>
      <dgm:spPr/>
      <dgm:t>
        <a:bodyPr/>
        <a:lstStyle/>
        <a:p>
          <a:endParaRPr lang="ru-RU"/>
        </a:p>
      </dgm:t>
    </dgm:pt>
    <dgm:pt modelId="{EDF1B2C0-B7CC-4E8A-8602-C0801800386D}" type="pres">
      <dgm:prSet presAssocID="{95633318-F511-4ED5-B7B8-3D24884F740E}" presName="composite" presStyleCnt="0"/>
      <dgm:spPr/>
    </dgm:pt>
    <dgm:pt modelId="{A076C321-A0AB-44CD-9B0F-6AE3AD18CF8E}" type="pres">
      <dgm:prSet presAssocID="{95633318-F511-4ED5-B7B8-3D24884F740E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E06D7-8E05-4D14-A02A-4A83EDE9BE1D}" type="pres">
      <dgm:prSet presAssocID="{95633318-F511-4ED5-B7B8-3D24884F740E}" presName="parSh" presStyleLbl="node1" presStyleIdx="1" presStyleCnt="5"/>
      <dgm:spPr/>
      <dgm:t>
        <a:bodyPr/>
        <a:lstStyle/>
        <a:p>
          <a:endParaRPr lang="ru-RU"/>
        </a:p>
      </dgm:t>
    </dgm:pt>
    <dgm:pt modelId="{8D073C20-E3B0-41D3-BA77-9A0A737C2DA9}" type="pres">
      <dgm:prSet presAssocID="{95633318-F511-4ED5-B7B8-3D24884F740E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1D3F8-2A3A-4AA9-AC74-7059E03B9BED}" type="pres">
      <dgm:prSet presAssocID="{C49AE7B9-BA2B-4E95-9869-8D4E4AEFF8E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B1971C4-8710-49F8-916F-12611A524E16}" type="pres">
      <dgm:prSet presAssocID="{C49AE7B9-BA2B-4E95-9869-8D4E4AEFF8E4}" presName="connTx" presStyleLbl="sibTrans2D1" presStyleIdx="1" presStyleCnt="4"/>
      <dgm:spPr/>
      <dgm:t>
        <a:bodyPr/>
        <a:lstStyle/>
        <a:p>
          <a:endParaRPr lang="ru-RU"/>
        </a:p>
      </dgm:t>
    </dgm:pt>
    <dgm:pt modelId="{463D737D-B4FE-4621-A034-F57648E2832D}" type="pres">
      <dgm:prSet presAssocID="{FF694ED0-C5D6-410E-9D76-FDB8436C1A66}" presName="composite" presStyleCnt="0"/>
      <dgm:spPr/>
    </dgm:pt>
    <dgm:pt modelId="{FE063492-981D-4FFD-832D-B591C1B9B6E0}" type="pres">
      <dgm:prSet presAssocID="{FF694ED0-C5D6-410E-9D76-FDB8436C1A66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956DD-90A0-4C8A-B296-2747EEBF1B72}" type="pres">
      <dgm:prSet presAssocID="{FF694ED0-C5D6-410E-9D76-FDB8436C1A66}" presName="parSh" presStyleLbl="node1" presStyleIdx="2" presStyleCnt="5"/>
      <dgm:spPr/>
      <dgm:t>
        <a:bodyPr/>
        <a:lstStyle/>
        <a:p>
          <a:endParaRPr lang="ru-RU"/>
        </a:p>
      </dgm:t>
    </dgm:pt>
    <dgm:pt modelId="{7B01B2DC-7A42-4C0B-9193-A55E4D0FDCE3}" type="pres">
      <dgm:prSet presAssocID="{FF694ED0-C5D6-410E-9D76-FDB8436C1A66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855FB-5401-4820-8954-663C6F9026D6}" type="pres">
      <dgm:prSet presAssocID="{8CD202D2-8B81-4704-9656-B9B6CE2F0B1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D50BBD0-B405-4884-A6E7-E20F2E585F6F}" type="pres">
      <dgm:prSet presAssocID="{8CD202D2-8B81-4704-9656-B9B6CE2F0B18}" presName="connTx" presStyleLbl="sibTrans2D1" presStyleIdx="2" presStyleCnt="4"/>
      <dgm:spPr/>
      <dgm:t>
        <a:bodyPr/>
        <a:lstStyle/>
        <a:p>
          <a:endParaRPr lang="ru-RU"/>
        </a:p>
      </dgm:t>
    </dgm:pt>
    <dgm:pt modelId="{3CD403D1-FCDA-4C23-AB56-1672EF16582F}" type="pres">
      <dgm:prSet presAssocID="{211B4515-F4C1-44AC-BB5F-91E4B31D01DB}" presName="composite" presStyleCnt="0"/>
      <dgm:spPr/>
    </dgm:pt>
    <dgm:pt modelId="{C9DE724F-7EDB-4F90-ADDD-44B58D90541C}" type="pres">
      <dgm:prSet presAssocID="{211B4515-F4C1-44AC-BB5F-91E4B31D01DB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E03AD-5798-4089-B42E-DCD02C4FAE9C}" type="pres">
      <dgm:prSet presAssocID="{211B4515-F4C1-44AC-BB5F-91E4B31D01DB}" presName="parSh" presStyleLbl="node1" presStyleIdx="3" presStyleCnt="5"/>
      <dgm:spPr/>
      <dgm:t>
        <a:bodyPr/>
        <a:lstStyle/>
        <a:p>
          <a:endParaRPr lang="ru-RU"/>
        </a:p>
      </dgm:t>
    </dgm:pt>
    <dgm:pt modelId="{6E165C88-7E71-4048-8923-E7E60B0E8413}" type="pres">
      <dgm:prSet presAssocID="{211B4515-F4C1-44AC-BB5F-91E4B31D01DB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C12E8-7541-4A97-AD97-7D0F644B1D59}" type="pres">
      <dgm:prSet presAssocID="{75A0AD09-15AF-4AE4-A9F4-5C73D3A6E6C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552B3C2-A578-4B80-9F70-54FBE2AF0C24}" type="pres">
      <dgm:prSet presAssocID="{75A0AD09-15AF-4AE4-A9F4-5C73D3A6E6C9}" presName="connTx" presStyleLbl="sibTrans2D1" presStyleIdx="3" presStyleCnt="4"/>
      <dgm:spPr/>
      <dgm:t>
        <a:bodyPr/>
        <a:lstStyle/>
        <a:p>
          <a:endParaRPr lang="ru-RU"/>
        </a:p>
      </dgm:t>
    </dgm:pt>
    <dgm:pt modelId="{13BC2E77-D19E-4B5C-8976-E387ABF081EB}" type="pres">
      <dgm:prSet presAssocID="{032D4090-74AC-4B21-AC16-3ADFB2580635}" presName="composite" presStyleCnt="0"/>
      <dgm:spPr/>
    </dgm:pt>
    <dgm:pt modelId="{D7DD8B1E-BCA0-41E0-8212-95B34966070B}" type="pres">
      <dgm:prSet presAssocID="{032D4090-74AC-4B21-AC16-3ADFB2580635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DFF69-4F21-4366-A1C4-AB14581D1CDA}" type="pres">
      <dgm:prSet presAssocID="{032D4090-74AC-4B21-AC16-3ADFB2580635}" presName="parSh" presStyleLbl="node1" presStyleIdx="4" presStyleCnt="5"/>
      <dgm:spPr/>
      <dgm:t>
        <a:bodyPr/>
        <a:lstStyle/>
        <a:p>
          <a:endParaRPr lang="ru-RU"/>
        </a:p>
      </dgm:t>
    </dgm:pt>
    <dgm:pt modelId="{308B5B5C-95C7-4C84-A534-70984FC504B4}" type="pres">
      <dgm:prSet presAssocID="{032D4090-74AC-4B21-AC16-3ADFB2580635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AAE476-0F22-40E2-812F-F7BAF027F71D}" type="presOf" srcId="{8CD202D2-8B81-4704-9656-B9B6CE2F0B18}" destId="{4D50BBD0-B405-4884-A6E7-E20F2E585F6F}" srcOrd="1" destOrd="0" presId="urn:microsoft.com/office/officeart/2005/8/layout/process3"/>
    <dgm:cxn modelId="{7A4C87E7-E611-4648-8933-73AD1A70FDF2}" type="presOf" srcId="{ED51951B-710E-4B9E-B2EE-E529A42BFB5C}" destId="{434E26C9-AF3E-46D6-8229-4A42D9212055}" srcOrd="1" destOrd="0" presId="urn:microsoft.com/office/officeart/2005/8/layout/process3"/>
    <dgm:cxn modelId="{B1C5397C-8B67-45ED-9822-D3F41E6FF1D4}" type="presOf" srcId="{A31DF8B5-A65C-4784-A790-ADD7D86CDC6C}" destId="{308B5B5C-95C7-4C84-A534-70984FC504B4}" srcOrd="0" destOrd="0" presId="urn:microsoft.com/office/officeart/2005/8/layout/process3"/>
    <dgm:cxn modelId="{FE97417B-B5BB-41CD-8E98-FD46E97EECBF}" type="presOf" srcId="{31CE13D6-1C19-4B44-AE0B-AF6A8F31E11C}" destId="{A05CAD8E-3C60-4881-B0D6-E7543DF9F1A9}" srcOrd="1" destOrd="0" presId="urn:microsoft.com/office/officeart/2005/8/layout/process3"/>
    <dgm:cxn modelId="{43E6D319-DE84-4A41-BA68-C8B650BDFA0B}" type="presOf" srcId="{D1F4DD0B-FF2F-4E40-9EB7-C42E247E2DFA}" destId="{8D073C20-E3B0-41D3-BA77-9A0A737C2DA9}" srcOrd="0" destOrd="0" presId="urn:microsoft.com/office/officeart/2005/8/layout/process3"/>
    <dgm:cxn modelId="{8D2E31AE-21D0-410F-BC42-02A5033BA513}" type="presOf" srcId="{211B4515-F4C1-44AC-BB5F-91E4B31D01DB}" destId="{C9DE724F-7EDB-4F90-ADDD-44B58D90541C}" srcOrd="0" destOrd="0" presId="urn:microsoft.com/office/officeart/2005/8/layout/process3"/>
    <dgm:cxn modelId="{CC71C309-2A1D-43AA-9E91-5A19ED12B5C9}" type="presOf" srcId="{FF694ED0-C5D6-410E-9D76-FDB8436C1A66}" destId="{BCB956DD-90A0-4C8A-B296-2747EEBF1B72}" srcOrd="1" destOrd="0" presId="urn:microsoft.com/office/officeart/2005/8/layout/process3"/>
    <dgm:cxn modelId="{4C5DF1DA-DB18-41C4-8550-79C88017CA64}" srcId="{95633318-F511-4ED5-B7B8-3D24884F740E}" destId="{D1F4DD0B-FF2F-4E40-9EB7-C42E247E2DFA}" srcOrd="0" destOrd="0" parTransId="{1F3440E0-BC10-4531-A876-C73B5823D0AC}" sibTransId="{5192D4AE-65AA-4D29-B891-5C6D06856943}"/>
    <dgm:cxn modelId="{E5760EB1-4E44-45E4-AF2A-983867B66485}" type="presOf" srcId="{6CEB2CDE-F0FA-4264-930C-B2076EAA95FD}" destId="{7B01B2DC-7A42-4C0B-9193-A55E4D0FDCE3}" srcOrd="0" destOrd="0" presId="urn:microsoft.com/office/officeart/2005/8/layout/process3"/>
    <dgm:cxn modelId="{ED9E4899-1F0E-4972-8DBF-2D95DC3E9472}" type="presOf" srcId="{95633318-F511-4ED5-B7B8-3D24884F740E}" destId="{A076C321-A0AB-44CD-9B0F-6AE3AD18CF8E}" srcOrd="0" destOrd="0" presId="urn:microsoft.com/office/officeart/2005/8/layout/process3"/>
    <dgm:cxn modelId="{0BAA41DA-F771-4CDD-A6C8-0393C36A58C8}" srcId="{211B4515-F4C1-44AC-BB5F-91E4B31D01DB}" destId="{2F4A7C17-9FDA-4A02-B1F9-6B4937E8B390}" srcOrd="0" destOrd="0" parTransId="{8AF099C3-2832-41CF-A0B8-DB4DFB7AA61E}" sibTransId="{40559A6A-8BE8-47C6-8E5F-A299A97666FA}"/>
    <dgm:cxn modelId="{A448F3E5-C8FB-41B3-A70C-235BFE0F81B3}" type="presOf" srcId="{133528BE-C624-4268-A93E-1B873C00A798}" destId="{AD8149E0-BFAD-4F75-A089-77871D9AFF6C}" srcOrd="0" destOrd="0" presId="urn:microsoft.com/office/officeart/2005/8/layout/process3"/>
    <dgm:cxn modelId="{4015721A-2E41-4E71-8C02-0CCBA82A0ACE}" srcId="{133528BE-C624-4268-A93E-1B873C00A798}" destId="{ED51951B-710E-4B9E-B2EE-E529A42BFB5C}" srcOrd="0" destOrd="0" parTransId="{1F42CF85-4032-4240-89AB-76E863358D39}" sibTransId="{31CE13D6-1C19-4B44-AE0B-AF6A8F31E11C}"/>
    <dgm:cxn modelId="{853A02C1-7001-4048-A3C8-FAF57D03E04B}" type="presOf" srcId="{ED51951B-710E-4B9E-B2EE-E529A42BFB5C}" destId="{D001E028-4D4B-41D5-B870-D9DDAE7D3E5B}" srcOrd="0" destOrd="0" presId="urn:microsoft.com/office/officeart/2005/8/layout/process3"/>
    <dgm:cxn modelId="{7FA3ED53-F782-49B5-AB5D-375071A48BFD}" type="presOf" srcId="{FF694ED0-C5D6-410E-9D76-FDB8436C1A66}" destId="{FE063492-981D-4FFD-832D-B591C1B9B6E0}" srcOrd="0" destOrd="0" presId="urn:microsoft.com/office/officeart/2005/8/layout/process3"/>
    <dgm:cxn modelId="{9D085476-35D9-4EC5-833E-D5D87EAE8B6A}" type="presOf" srcId="{2F4A7C17-9FDA-4A02-B1F9-6B4937E8B390}" destId="{6E165C88-7E71-4048-8923-E7E60B0E8413}" srcOrd="0" destOrd="0" presId="urn:microsoft.com/office/officeart/2005/8/layout/process3"/>
    <dgm:cxn modelId="{15AA7737-D533-4139-923E-F6C869105854}" type="presOf" srcId="{C49AE7B9-BA2B-4E95-9869-8D4E4AEFF8E4}" destId="{E341D3F8-2A3A-4AA9-AC74-7059E03B9BED}" srcOrd="0" destOrd="0" presId="urn:microsoft.com/office/officeart/2005/8/layout/process3"/>
    <dgm:cxn modelId="{F563F218-58B1-4F8F-B086-7EFB791199B0}" type="presOf" srcId="{75A0AD09-15AF-4AE4-A9F4-5C73D3A6E6C9}" destId="{F40C12E8-7541-4A97-AD97-7D0F644B1D59}" srcOrd="0" destOrd="0" presId="urn:microsoft.com/office/officeart/2005/8/layout/process3"/>
    <dgm:cxn modelId="{678504F0-405B-4F28-9ECF-A244C98F925C}" type="presOf" srcId="{95633318-F511-4ED5-B7B8-3D24884F740E}" destId="{DD6E06D7-8E05-4D14-A02A-4A83EDE9BE1D}" srcOrd="1" destOrd="0" presId="urn:microsoft.com/office/officeart/2005/8/layout/process3"/>
    <dgm:cxn modelId="{E14E64E6-E001-4B87-9CBE-7B5DEA48717B}" srcId="{133528BE-C624-4268-A93E-1B873C00A798}" destId="{211B4515-F4C1-44AC-BB5F-91E4B31D01DB}" srcOrd="3" destOrd="0" parTransId="{5B4F05AA-41B4-480B-A5F2-8F08E33DEB20}" sibTransId="{75A0AD09-15AF-4AE4-A9F4-5C73D3A6E6C9}"/>
    <dgm:cxn modelId="{44562EC8-7FF3-4B14-AEF5-F225869933AC}" srcId="{032D4090-74AC-4B21-AC16-3ADFB2580635}" destId="{A31DF8B5-A65C-4784-A790-ADD7D86CDC6C}" srcOrd="0" destOrd="0" parTransId="{F047A879-3A35-4295-96B5-65D0496811AD}" sibTransId="{1A5633F4-42AB-447F-8BDA-D91F0E862B30}"/>
    <dgm:cxn modelId="{9FB42B93-07B0-4EF9-ADC3-9E027F850D71}" type="presOf" srcId="{032D4090-74AC-4B21-AC16-3ADFB2580635}" destId="{D7DD8B1E-BCA0-41E0-8212-95B34966070B}" srcOrd="0" destOrd="0" presId="urn:microsoft.com/office/officeart/2005/8/layout/process3"/>
    <dgm:cxn modelId="{1B149332-0761-4D06-A18C-D6F236891268}" srcId="{FF694ED0-C5D6-410E-9D76-FDB8436C1A66}" destId="{6CEB2CDE-F0FA-4264-930C-B2076EAA95FD}" srcOrd="0" destOrd="0" parTransId="{E3B6826A-912F-4B6E-ADE4-A1B614C45503}" sibTransId="{419045FF-0E78-4EC6-B142-B4BDC99531B1}"/>
    <dgm:cxn modelId="{A2C2D934-6BEA-4A74-B5BC-8360EDA0C847}" type="presOf" srcId="{211B4515-F4C1-44AC-BB5F-91E4B31D01DB}" destId="{152E03AD-5798-4089-B42E-DCD02C4FAE9C}" srcOrd="1" destOrd="0" presId="urn:microsoft.com/office/officeart/2005/8/layout/process3"/>
    <dgm:cxn modelId="{CB973191-08DA-4654-BAFA-5EDDD7095285}" type="presOf" srcId="{8CD202D2-8B81-4704-9656-B9B6CE2F0B18}" destId="{C1C855FB-5401-4820-8954-663C6F9026D6}" srcOrd="0" destOrd="0" presId="urn:microsoft.com/office/officeart/2005/8/layout/process3"/>
    <dgm:cxn modelId="{8202B9F3-D60D-41CD-B27A-D4F97CC754E8}" srcId="{ED51951B-710E-4B9E-B2EE-E529A42BFB5C}" destId="{7AB3C686-741A-4F1D-8159-CB315BB41BB0}" srcOrd="0" destOrd="0" parTransId="{F411EE26-D192-4612-9954-11BF60F25112}" sibTransId="{9C74B112-DD3E-4489-98B4-AA9DB7DE58BA}"/>
    <dgm:cxn modelId="{82C61D52-C515-49F7-9ED6-D3B22192ED43}" type="presOf" srcId="{032D4090-74AC-4B21-AC16-3ADFB2580635}" destId="{594DFF69-4F21-4366-A1C4-AB14581D1CDA}" srcOrd="1" destOrd="0" presId="urn:microsoft.com/office/officeart/2005/8/layout/process3"/>
    <dgm:cxn modelId="{74723132-EF9D-448F-B9F3-551377F445A9}" srcId="{133528BE-C624-4268-A93E-1B873C00A798}" destId="{032D4090-74AC-4B21-AC16-3ADFB2580635}" srcOrd="4" destOrd="0" parTransId="{47028812-AF03-4747-A83E-0BFB3C9D0A5A}" sibTransId="{D473D3BC-A73D-4334-BA81-5B3B5B18E77A}"/>
    <dgm:cxn modelId="{E69E8F0D-7DD7-48A4-BCB2-C4D576055F32}" srcId="{133528BE-C624-4268-A93E-1B873C00A798}" destId="{FF694ED0-C5D6-410E-9D76-FDB8436C1A66}" srcOrd="2" destOrd="0" parTransId="{79E4398E-935F-4397-8789-DFF83A22D22D}" sibTransId="{8CD202D2-8B81-4704-9656-B9B6CE2F0B18}"/>
    <dgm:cxn modelId="{66DC8268-75DD-44C3-AB6D-BC9652C744BF}" type="presOf" srcId="{75A0AD09-15AF-4AE4-A9F4-5C73D3A6E6C9}" destId="{7552B3C2-A578-4B80-9F70-54FBE2AF0C24}" srcOrd="1" destOrd="0" presId="urn:microsoft.com/office/officeart/2005/8/layout/process3"/>
    <dgm:cxn modelId="{E95ECB8A-C770-4F0F-8B30-3E44EE6B6D2A}" type="presOf" srcId="{7AB3C686-741A-4F1D-8159-CB315BB41BB0}" destId="{A17F70AA-EA11-4DBD-841C-3CAED1C7C8AA}" srcOrd="0" destOrd="0" presId="urn:microsoft.com/office/officeart/2005/8/layout/process3"/>
    <dgm:cxn modelId="{8698364F-6C5E-42EC-8B4F-1BE25A1CD203}" srcId="{133528BE-C624-4268-A93E-1B873C00A798}" destId="{95633318-F511-4ED5-B7B8-3D24884F740E}" srcOrd="1" destOrd="0" parTransId="{2B20557F-7F27-4CAA-9C01-2A9E9B32FE69}" sibTransId="{C49AE7B9-BA2B-4E95-9869-8D4E4AEFF8E4}"/>
    <dgm:cxn modelId="{A74E4349-1CA8-4F7A-A3B5-DC08C25035FB}" type="presOf" srcId="{C49AE7B9-BA2B-4E95-9869-8D4E4AEFF8E4}" destId="{BB1971C4-8710-49F8-916F-12611A524E16}" srcOrd="1" destOrd="0" presId="urn:microsoft.com/office/officeart/2005/8/layout/process3"/>
    <dgm:cxn modelId="{7C652E17-F31C-469C-9B83-61A5CE6BDA22}" type="presOf" srcId="{31CE13D6-1C19-4B44-AE0B-AF6A8F31E11C}" destId="{7954C1B5-3936-474B-A173-453CAAEE751F}" srcOrd="0" destOrd="0" presId="urn:microsoft.com/office/officeart/2005/8/layout/process3"/>
    <dgm:cxn modelId="{93C6713C-7C2E-4FF5-B8E6-CC3A358A2737}" type="presParOf" srcId="{AD8149E0-BFAD-4F75-A089-77871D9AFF6C}" destId="{7B63770D-B2B0-447A-8D6B-7BA4FC5BF32D}" srcOrd="0" destOrd="0" presId="urn:microsoft.com/office/officeart/2005/8/layout/process3"/>
    <dgm:cxn modelId="{1A4DACB9-DDF2-4CC6-9B78-B978983048E0}" type="presParOf" srcId="{7B63770D-B2B0-447A-8D6B-7BA4FC5BF32D}" destId="{D001E028-4D4B-41D5-B870-D9DDAE7D3E5B}" srcOrd="0" destOrd="0" presId="urn:microsoft.com/office/officeart/2005/8/layout/process3"/>
    <dgm:cxn modelId="{844F515B-0E21-4478-A162-92412B85B870}" type="presParOf" srcId="{7B63770D-B2B0-447A-8D6B-7BA4FC5BF32D}" destId="{434E26C9-AF3E-46D6-8229-4A42D9212055}" srcOrd="1" destOrd="0" presId="urn:microsoft.com/office/officeart/2005/8/layout/process3"/>
    <dgm:cxn modelId="{99328A28-6155-4A34-B081-10CFCD5EB7E1}" type="presParOf" srcId="{7B63770D-B2B0-447A-8D6B-7BA4FC5BF32D}" destId="{A17F70AA-EA11-4DBD-841C-3CAED1C7C8AA}" srcOrd="2" destOrd="0" presId="urn:microsoft.com/office/officeart/2005/8/layout/process3"/>
    <dgm:cxn modelId="{3BBEE3CB-29FC-4A7C-A032-47434817C10B}" type="presParOf" srcId="{AD8149E0-BFAD-4F75-A089-77871D9AFF6C}" destId="{7954C1B5-3936-474B-A173-453CAAEE751F}" srcOrd="1" destOrd="0" presId="urn:microsoft.com/office/officeart/2005/8/layout/process3"/>
    <dgm:cxn modelId="{460CA14E-0065-4807-B307-D84AFE60D951}" type="presParOf" srcId="{7954C1B5-3936-474B-A173-453CAAEE751F}" destId="{A05CAD8E-3C60-4881-B0D6-E7543DF9F1A9}" srcOrd="0" destOrd="0" presId="urn:microsoft.com/office/officeart/2005/8/layout/process3"/>
    <dgm:cxn modelId="{2502AE73-BFB9-4999-BFE1-365DBFC3DEC0}" type="presParOf" srcId="{AD8149E0-BFAD-4F75-A089-77871D9AFF6C}" destId="{EDF1B2C0-B7CC-4E8A-8602-C0801800386D}" srcOrd="2" destOrd="0" presId="urn:microsoft.com/office/officeart/2005/8/layout/process3"/>
    <dgm:cxn modelId="{F4D3CC6E-8BF4-4D81-8541-48B33171D5FA}" type="presParOf" srcId="{EDF1B2C0-B7CC-4E8A-8602-C0801800386D}" destId="{A076C321-A0AB-44CD-9B0F-6AE3AD18CF8E}" srcOrd="0" destOrd="0" presId="urn:microsoft.com/office/officeart/2005/8/layout/process3"/>
    <dgm:cxn modelId="{E486E6D3-40DA-4F4A-8DC2-6176DB835AAA}" type="presParOf" srcId="{EDF1B2C0-B7CC-4E8A-8602-C0801800386D}" destId="{DD6E06D7-8E05-4D14-A02A-4A83EDE9BE1D}" srcOrd="1" destOrd="0" presId="urn:microsoft.com/office/officeart/2005/8/layout/process3"/>
    <dgm:cxn modelId="{11C0F5F6-05B9-46CF-BD86-53624369E2A9}" type="presParOf" srcId="{EDF1B2C0-B7CC-4E8A-8602-C0801800386D}" destId="{8D073C20-E3B0-41D3-BA77-9A0A737C2DA9}" srcOrd="2" destOrd="0" presId="urn:microsoft.com/office/officeart/2005/8/layout/process3"/>
    <dgm:cxn modelId="{4C081FAA-B026-47F4-AD6A-78709D91872D}" type="presParOf" srcId="{AD8149E0-BFAD-4F75-A089-77871D9AFF6C}" destId="{E341D3F8-2A3A-4AA9-AC74-7059E03B9BED}" srcOrd="3" destOrd="0" presId="urn:microsoft.com/office/officeart/2005/8/layout/process3"/>
    <dgm:cxn modelId="{DEA76EC9-CB86-4AE2-9BAA-BCEF835ABBAE}" type="presParOf" srcId="{E341D3F8-2A3A-4AA9-AC74-7059E03B9BED}" destId="{BB1971C4-8710-49F8-916F-12611A524E16}" srcOrd="0" destOrd="0" presId="urn:microsoft.com/office/officeart/2005/8/layout/process3"/>
    <dgm:cxn modelId="{72DB9C1F-8EDF-4C15-8F8E-F1D2D5291C67}" type="presParOf" srcId="{AD8149E0-BFAD-4F75-A089-77871D9AFF6C}" destId="{463D737D-B4FE-4621-A034-F57648E2832D}" srcOrd="4" destOrd="0" presId="urn:microsoft.com/office/officeart/2005/8/layout/process3"/>
    <dgm:cxn modelId="{72DF3FD0-74E5-4545-B87E-BD604606E8F1}" type="presParOf" srcId="{463D737D-B4FE-4621-A034-F57648E2832D}" destId="{FE063492-981D-4FFD-832D-B591C1B9B6E0}" srcOrd="0" destOrd="0" presId="urn:microsoft.com/office/officeart/2005/8/layout/process3"/>
    <dgm:cxn modelId="{D660491A-4140-4169-A394-4AE90118DA61}" type="presParOf" srcId="{463D737D-B4FE-4621-A034-F57648E2832D}" destId="{BCB956DD-90A0-4C8A-B296-2747EEBF1B72}" srcOrd="1" destOrd="0" presId="urn:microsoft.com/office/officeart/2005/8/layout/process3"/>
    <dgm:cxn modelId="{D03004DF-C14D-4C25-9344-76D37455B7A9}" type="presParOf" srcId="{463D737D-B4FE-4621-A034-F57648E2832D}" destId="{7B01B2DC-7A42-4C0B-9193-A55E4D0FDCE3}" srcOrd="2" destOrd="0" presId="urn:microsoft.com/office/officeart/2005/8/layout/process3"/>
    <dgm:cxn modelId="{4E888642-BFE4-4D58-9D08-B3195F4D91FD}" type="presParOf" srcId="{AD8149E0-BFAD-4F75-A089-77871D9AFF6C}" destId="{C1C855FB-5401-4820-8954-663C6F9026D6}" srcOrd="5" destOrd="0" presId="urn:microsoft.com/office/officeart/2005/8/layout/process3"/>
    <dgm:cxn modelId="{7664067B-B1FC-4B60-B21C-BC376B7A04A3}" type="presParOf" srcId="{C1C855FB-5401-4820-8954-663C6F9026D6}" destId="{4D50BBD0-B405-4884-A6E7-E20F2E585F6F}" srcOrd="0" destOrd="0" presId="urn:microsoft.com/office/officeart/2005/8/layout/process3"/>
    <dgm:cxn modelId="{9763E1BF-178E-4654-91B1-7F6BF19EB18B}" type="presParOf" srcId="{AD8149E0-BFAD-4F75-A089-77871D9AFF6C}" destId="{3CD403D1-FCDA-4C23-AB56-1672EF16582F}" srcOrd="6" destOrd="0" presId="urn:microsoft.com/office/officeart/2005/8/layout/process3"/>
    <dgm:cxn modelId="{97722AE2-1F32-4291-AA1F-9D4B5A0D7DB9}" type="presParOf" srcId="{3CD403D1-FCDA-4C23-AB56-1672EF16582F}" destId="{C9DE724F-7EDB-4F90-ADDD-44B58D90541C}" srcOrd="0" destOrd="0" presId="urn:microsoft.com/office/officeart/2005/8/layout/process3"/>
    <dgm:cxn modelId="{085F6686-98AE-426E-9F56-5E272303A1C8}" type="presParOf" srcId="{3CD403D1-FCDA-4C23-AB56-1672EF16582F}" destId="{152E03AD-5798-4089-B42E-DCD02C4FAE9C}" srcOrd="1" destOrd="0" presId="urn:microsoft.com/office/officeart/2005/8/layout/process3"/>
    <dgm:cxn modelId="{A73252FD-3136-4E87-BE8B-409AE130FCC5}" type="presParOf" srcId="{3CD403D1-FCDA-4C23-AB56-1672EF16582F}" destId="{6E165C88-7E71-4048-8923-E7E60B0E8413}" srcOrd="2" destOrd="0" presId="urn:microsoft.com/office/officeart/2005/8/layout/process3"/>
    <dgm:cxn modelId="{62E9F12C-DB87-40B3-A98F-548BB776A9C3}" type="presParOf" srcId="{AD8149E0-BFAD-4F75-A089-77871D9AFF6C}" destId="{F40C12E8-7541-4A97-AD97-7D0F644B1D59}" srcOrd="7" destOrd="0" presId="urn:microsoft.com/office/officeart/2005/8/layout/process3"/>
    <dgm:cxn modelId="{989480C7-2918-4BA6-B06C-02DDAE8BBFBA}" type="presParOf" srcId="{F40C12E8-7541-4A97-AD97-7D0F644B1D59}" destId="{7552B3C2-A578-4B80-9F70-54FBE2AF0C24}" srcOrd="0" destOrd="0" presId="urn:microsoft.com/office/officeart/2005/8/layout/process3"/>
    <dgm:cxn modelId="{37D93BF2-7DB9-4CD1-8008-F8404A241EDF}" type="presParOf" srcId="{AD8149E0-BFAD-4F75-A089-77871D9AFF6C}" destId="{13BC2E77-D19E-4B5C-8976-E387ABF081EB}" srcOrd="8" destOrd="0" presId="urn:microsoft.com/office/officeart/2005/8/layout/process3"/>
    <dgm:cxn modelId="{2CCBED6D-5A89-4782-8D33-838AD54D1E7C}" type="presParOf" srcId="{13BC2E77-D19E-4B5C-8976-E387ABF081EB}" destId="{D7DD8B1E-BCA0-41E0-8212-95B34966070B}" srcOrd="0" destOrd="0" presId="urn:microsoft.com/office/officeart/2005/8/layout/process3"/>
    <dgm:cxn modelId="{DF92206A-CF82-4C1C-B8C7-574A04C99381}" type="presParOf" srcId="{13BC2E77-D19E-4B5C-8976-E387ABF081EB}" destId="{594DFF69-4F21-4366-A1C4-AB14581D1CDA}" srcOrd="1" destOrd="0" presId="urn:microsoft.com/office/officeart/2005/8/layout/process3"/>
    <dgm:cxn modelId="{3A0C3413-827E-435B-AF3A-DE7036B3FEB9}" type="presParOf" srcId="{13BC2E77-D19E-4B5C-8976-E387ABF081EB}" destId="{308B5B5C-95C7-4C84-A534-70984FC504B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E00946-8213-49DC-A790-A18F58CF7C43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70A40A-1114-447F-9112-880E1F2BE4B7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800" b="1" dirty="0" smtClean="0">
              <a:solidFill>
                <a:srgbClr val="C00000"/>
              </a:solidFill>
            </a:rPr>
            <a:t>V</a:t>
          </a:r>
          <a:endParaRPr lang="ru-RU" sz="2800" b="1" dirty="0">
            <a:solidFill>
              <a:srgbClr val="C00000"/>
            </a:solidFill>
          </a:endParaRPr>
        </a:p>
      </dgm:t>
    </dgm:pt>
    <dgm:pt modelId="{2E81BED4-2C1F-4130-BBA7-0FB27608BF49}" type="parTrans" cxnId="{65A56A8C-BFF6-4E19-9CF0-C5F06292506D}">
      <dgm:prSet/>
      <dgm:spPr/>
      <dgm:t>
        <a:bodyPr/>
        <a:lstStyle/>
        <a:p>
          <a:endParaRPr lang="ru-RU"/>
        </a:p>
      </dgm:t>
    </dgm:pt>
    <dgm:pt modelId="{1FAEF6BB-38D6-4070-BED9-6EBB6C0B4623}" type="sibTrans" cxnId="{65A56A8C-BFF6-4E19-9CF0-C5F06292506D}">
      <dgm:prSet/>
      <dgm:spPr/>
      <dgm:t>
        <a:bodyPr/>
        <a:lstStyle/>
        <a:p>
          <a:endParaRPr lang="ru-RU"/>
        </a:p>
      </dgm:t>
    </dgm:pt>
    <dgm:pt modelId="{E98E629D-78E9-419B-BE9F-CB90139EBBE2}">
      <dgm:prSet phldrT="[Текст]"/>
      <dgm:spPr/>
      <dgm:t>
        <a:bodyPr/>
        <a:lstStyle/>
        <a:p>
          <a:r>
            <a:rPr lang="ru-RU" dirty="0" smtClean="0"/>
            <a:t>Определение состава водозаборного сооружения и его типа;</a:t>
          </a:r>
          <a:endParaRPr lang="ru-RU" dirty="0"/>
        </a:p>
      </dgm:t>
    </dgm:pt>
    <dgm:pt modelId="{6BD4D996-64AA-4339-B950-A6820D89CD0A}" type="parTrans" cxnId="{73F96B2C-E181-4D5B-8DAC-D041F89CB2F4}">
      <dgm:prSet/>
      <dgm:spPr/>
      <dgm:t>
        <a:bodyPr/>
        <a:lstStyle/>
        <a:p>
          <a:endParaRPr lang="ru-RU"/>
        </a:p>
      </dgm:t>
    </dgm:pt>
    <dgm:pt modelId="{21851AAC-E5FB-41C8-ABE6-A0C447DD77FF}" type="sibTrans" cxnId="{73F96B2C-E181-4D5B-8DAC-D041F89CB2F4}">
      <dgm:prSet/>
      <dgm:spPr/>
      <dgm:t>
        <a:bodyPr/>
        <a:lstStyle/>
        <a:p>
          <a:endParaRPr lang="ru-RU"/>
        </a:p>
      </dgm:t>
    </dgm:pt>
    <dgm:pt modelId="{45CB154F-5E53-426D-8596-05C12AE62031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800" b="1" dirty="0" smtClean="0">
              <a:solidFill>
                <a:srgbClr val="C00000"/>
              </a:solidFill>
            </a:rPr>
            <a:t>V</a:t>
          </a:r>
          <a:endParaRPr lang="ru-RU" sz="2800" b="1" dirty="0">
            <a:solidFill>
              <a:srgbClr val="C00000"/>
            </a:solidFill>
          </a:endParaRPr>
        </a:p>
      </dgm:t>
    </dgm:pt>
    <dgm:pt modelId="{7E13228C-AA6F-482C-8BC7-2C518903136F}" type="parTrans" cxnId="{F823B071-9CDD-422E-96C5-76655F5A575B}">
      <dgm:prSet/>
      <dgm:spPr/>
      <dgm:t>
        <a:bodyPr/>
        <a:lstStyle/>
        <a:p>
          <a:endParaRPr lang="ru-RU"/>
        </a:p>
      </dgm:t>
    </dgm:pt>
    <dgm:pt modelId="{E20E23D2-C56C-4F11-A6E5-CAF9D44B2212}" type="sibTrans" cxnId="{F823B071-9CDD-422E-96C5-76655F5A575B}">
      <dgm:prSet/>
      <dgm:spPr/>
      <dgm:t>
        <a:bodyPr/>
        <a:lstStyle/>
        <a:p>
          <a:endParaRPr lang="ru-RU"/>
        </a:p>
      </dgm:t>
    </dgm:pt>
    <dgm:pt modelId="{ADCF66F7-CA97-41B3-ADAE-30C6494B00D6}">
      <dgm:prSet phldrT="[Текст]"/>
      <dgm:spPr/>
      <dgm:t>
        <a:bodyPr/>
        <a:lstStyle/>
        <a:p>
          <a:r>
            <a:rPr lang="ru-RU" dirty="0" smtClean="0"/>
            <a:t>Определение схемы водоподготовки и состава сооружений;</a:t>
          </a:r>
          <a:endParaRPr lang="ru-RU" dirty="0"/>
        </a:p>
      </dgm:t>
    </dgm:pt>
    <dgm:pt modelId="{8989ADF1-1153-4966-9FBE-236AA8711934}" type="parTrans" cxnId="{86920941-00D9-4A27-B7C1-8203A0429F0D}">
      <dgm:prSet/>
      <dgm:spPr/>
      <dgm:t>
        <a:bodyPr/>
        <a:lstStyle/>
        <a:p>
          <a:endParaRPr lang="ru-RU"/>
        </a:p>
      </dgm:t>
    </dgm:pt>
    <dgm:pt modelId="{9B5E0986-F209-4063-BBAC-AD5740D89F3C}" type="sibTrans" cxnId="{86920941-00D9-4A27-B7C1-8203A0429F0D}">
      <dgm:prSet/>
      <dgm:spPr/>
      <dgm:t>
        <a:bodyPr/>
        <a:lstStyle/>
        <a:p>
          <a:endParaRPr lang="ru-RU"/>
        </a:p>
      </dgm:t>
    </dgm:pt>
    <dgm:pt modelId="{5BAF810C-EB43-429E-80F3-36D081A69A13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800" b="1" dirty="0" smtClean="0">
              <a:solidFill>
                <a:srgbClr val="C00000"/>
              </a:solidFill>
            </a:rPr>
            <a:t>V</a:t>
          </a:r>
          <a:endParaRPr lang="ru-RU" sz="2800" b="1" dirty="0">
            <a:solidFill>
              <a:srgbClr val="C00000"/>
            </a:solidFill>
          </a:endParaRPr>
        </a:p>
      </dgm:t>
    </dgm:pt>
    <dgm:pt modelId="{F2F69093-A3F1-454F-8667-A8E0F48ED66C}" type="parTrans" cxnId="{31C1054B-01A7-4AFD-A9A5-496DC49D329E}">
      <dgm:prSet/>
      <dgm:spPr/>
      <dgm:t>
        <a:bodyPr/>
        <a:lstStyle/>
        <a:p>
          <a:endParaRPr lang="ru-RU"/>
        </a:p>
      </dgm:t>
    </dgm:pt>
    <dgm:pt modelId="{D9349B4C-CA7D-488F-BC42-B72BE2989F34}" type="sibTrans" cxnId="{31C1054B-01A7-4AFD-A9A5-496DC49D329E}">
      <dgm:prSet/>
      <dgm:spPr/>
      <dgm:t>
        <a:bodyPr/>
        <a:lstStyle/>
        <a:p>
          <a:endParaRPr lang="ru-RU"/>
        </a:p>
      </dgm:t>
    </dgm:pt>
    <dgm:pt modelId="{B1C288F4-7A07-4617-A4D1-F8CD5AAE9C0F}">
      <dgm:prSet/>
      <dgm:spPr/>
      <dgm:t>
        <a:bodyPr/>
        <a:lstStyle/>
        <a:p>
          <a:r>
            <a:rPr lang="ru-RU" smtClean="0"/>
            <a:t>Определение режимов водопотребления и суточного расхода на хозяйственно-питьевые нужды.</a:t>
          </a:r>
          <a:endParaRPr lang="ru-RU"/>
        </a:p>
      </dgm:t>
    </dgm:pt>
    <dgm:pt modelId="{3A8A0E61-BAE7-47C4-AD55-01D91FFBA08C}" type="parTrans" cxnId="{0DFF36FA-BD0E-4726-90D9-134F824778C6}">
      <dgm:prSet/>
      <dgm:spPr/>
      <dgm:t>
        <a:bodyPr/>
        <a:lstStyle/>
        <a:p>
          <a:endParaRPr lang="ru-RU"/>
        </a:p>
      </dgm:t>
    </dgm:pt>
    <dgm:pt modelId="{C9BC2BD3-E9D7-4AF9-9EBB-D99B0C4D1ABE}" type="sibTrans" cxnId="{0DFF36FA-BD0E-4726-90D9-134F824778C6}">
      <dgm:prSet/>
      <dgm:spPr/>
      <dgm:t>
        <a:bodyPr/>
        <a:lstStyle/>
        <a:p>
          <a:endParaRPr lang="ru-RU"/>
        </a:p>
      </dgm:t>
    </dgm:pt>
    <dgm:pt modelId="{FB45552C-DEB6-4914-A843-E55B3F72EBDE}">
      <dgm:prSet phldrT="[Текст]"/>
      <dgm:spPr/>
      <dgm:t>
        <a:bodyPr/>
        <a:lstStyle/>
        <a:p>
          <a:r>
            <a:rPr lang="ru-RU" dirty="0" smtClean="0"/>
            <a:t>Определение количество населения города и вида источника водоснабжения;</a:t>
          </a:r>
          <a:endParaRPr lang="ru-RU" dirty="0"/>
        </a:p>
      </dgm:t>
    </dgm:pt>
    <dgm:pt modelId="{93762951-740D-4128-ABF2-8EA23609DE30}" type="sibTrans" cxnId="{7A932479-AB86-49D5-9DED-50BF535AB28A}">
      <dgm:prSet/>
      <dgm:spPr/>
      <dgm:t>
        <a:bodyPr/>
        <a:lstStyle/>
        <a:p>
          <a:endParaRPr lang="ru-RU"/>
        </a:p>
      </dgm:t>
    </dgm:pt>
    <dgm:pt modelId="{C1B46E25-38AB-4080-A550-65C0CC081CFE}" type="parTrans" cxnId="{7A932479-AB86-49D5-9DED-50BF535AB28A}">
      <dgm:prSet/>
      <dgm:spPr/>
      <dgm:t>
        <a:bodyPr/>
        <a:lstStyle/>
        <a:p>
          <a:endParaRPr lang="ru-RU"/>
        </a:p>
      </dgm:t>
    </dgm:pt>
    <dgm:pt modelId="{6AC13B72-6520-4785-B8BA-16CAA921B75E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800" b="1" dirty="0" smtClean="0">
              <a:solidFill>
                <a:srgbClr val="C00000"/>
              </a:solidFill>
            </a:rPr>
            <a:t>V</a:t>
          </a:r>
          <a:endParaRPr lang="ru-RU" sz="2800" b="1" dirty="0">
            <a:solidFill>
              <a:srgbClr val="C00000"/>
            </a:solidFill>
          </a:endParaRPr>
        </a:p>
      </dgm:t>
    </dgm:pt>
    <dgm:pt modelId="{43BAFCF6-EC3E-462A-9752-6BB8F04B62CF}" type="sibTrans" cxnId="{40195C8E-DFED-47B5-B96A-76EBDF3E6C23}">
      <dgm:prSet/>
      <dgm:spPr/>
      <dgm:t>
        <a:bodyPr/>
        <a:lstStyle/>
        <a:p>
          <a:endParaRPr lang="ru-RU"/>
        </a:p>
      </dgm:t>
    </dgm:pt>
    <dgm:pt modelId="{ADE5A801-CBB0-4EF8-B907-59EC44F29A30}" type="parTrans" cxnId="{40195C8E-DFED-47B5-B96A-76EBDF3E6C23}">
      <dgm:prSet/>
      <dgm:spPr/>
      <dgm:t>
        <a:bodyPr/>
        <a:lstStyle/>
        <a:p>
          <a:endParaRPr lang="ru-RU"/>
        </a:p>
      </dgm:t>
    </dgm:pt>
    <dgm:pt modelId="{14EB5258-5343-4A91-BEA8-28B1618D3A9F}" type="pres">
      <dgm:prSet presAssocID="{D4E00946-8213-49DC-A790-A18F58CF7C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94118-36D0-426A-AD68-05751C6BF200}" type="pres">
      <dgm:prSet presAssocID="{6AC13B72-6520-4785-B8BA-16CAA921B75E}" presName="composite" presStyleCnt="0"/>
      <dgm:spPr/>
    </dgm:pt>
    <dgm:pt modelId="{24AA91F8-736E-428F-8F20-837D80A04EB1}" type="pres">
      <dgm:prSet presAssocID="{6AC13B72-6520-4785-B8BA-16CAA921B75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ABC24-7BA7-404D-8147-D37EACC04F9F}" type="pres">
      <dgm:prSet presAssocID="{6AC13B72-6520-4785-B8BA-16CAA921B75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F8A07-6A2B-4DF8-9BF5-6B32D8F9A255}" type="pres">
      <dgm:prSet presAssocID="{43BAFCF6-EC3E-462A-9752-6BB8F04B62CF}" presName="sp" presStyleCnt="0"/>
      <dgm:spPr/>
    </dgm:pt>
    <dgm:pt modelId="{E5D094A4-2BDE-487B-84A7-807333A90585}" type="pres">
      <dgm:prSet presAssocID="{0E70A40A-1114-447F-9112-880E1F2BE4B7}" presName="composite" presStyleCnt="0"/>
      <dgm:spPr/>
    </dgm:pt>
    <dgm:pt modelId="{FFC3446B-618F-4465-B268-FEC4F9DD6944}" type="pres">
      <dgm:prSet presAssocID="{0E70A40A-1114-447F-9112-880E1F2BE4B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F95AC-9EB0-4407-9DD8-EC3DF7F79F38}" type="pres">
      <dgm:prSet presAssocID="{0E70A40A-1114-447F-9112-880E1F2BE4B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6CFD9-934E-4F39-9B10-53A423EC4474}" type="pres">
      <dgm:prSet presAssocID="{1FAEF6BB-38D6-4070-BED9-6EBB6C0B4623}" presName="sp" presStyleCnt="0"/>
      <dgm:spPr/>
    </dgm:pt>
    <dgm:pt modelId="{C757E7AE-4D35-43EA-930C-FBA6F5DBCC12}" type="pres">
      <dgm:prSet presAssocID="{45CB154F-5E53-426D-8596-05C12AE62031}" presName="composite" presStyleCnt="0"/>
      <dgm:spPr/>
    </dgm:pt>
    <dgm:pt modelId="{08E07DEA-0DE2-4C83-A371-D50CBF1CD02A}" type="pres">
      <dgm:prSet presAssocID="{45CB154F-5E53-426D-8596-05C12AE6203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12C47-0052-4D2A-BCC5-95B4A4C1D1C2}" type="pres">
      <dgm:prSet presAssocID="{45CB154F-5E53-426D-8596-05C12AE6203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76934-61DF-43B3-B34F-DF2A98028A27}" type="pres">
      <dgm:prSet presAssocID="{E20E23D2-C56C-4F11-A6E5-CAF9D44B2212}" presName="sp" presStyleCnt="0"/>
      <dgm:spPr/>
    </dgm:pt>
    <dgm:pt modelId="{737609B6-1EE5-49B1-B490-E65480AE6106}" type="pres">
      <dgm:prSet presAssocID="{5BAF810C-EB43-429E-80F3-36D081A69A13}" presName="composite" presStyleCnt="0"/>
      <dgm:spPr/>
    </dgm:pt>
    <dgm:pt modelId="{F8D215DD-ECEC-4893-BE74-B36BC4666A35}" type="pres">
      <dgm:prSet presAssocID="{5BAF810C-EB43-429E-80F3-36D081A69A1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2CC6E-7905-4D57-BC55-6D60FACF803F}" type="pres">
      <dgm:prSet presAssocID="{5BAF810C-EB43-429E-80F3-36D081A69A1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CEBD2-C4F6-48FD-B125-28C6DF8F8D93}" type="presOf" srcId="{0E70A40A-1114-447F-9112-880E1F2BE4B7}" destId="{FFC3446B-618F-4465-B268-FEC4F9DD6944}" srcOrd="0" destOrd="0" presId="urn:microsoft.com/office/officeart/2005/8/layout/chevron2"/>
    <dgm:cxn modelId="{71371A5D-7D64-4093-8796-E2D57F436714}" type="presOf" srcId="{5BAF810C-EB43-429E-80F3-36D081A69A13}" destId="{F8D215DD-ECEC-4893-BE74-B36BC4666A35}" srcOrd="0" destOrd="0" presId="urn:microsoft.com/office/officeart/2005/8/layout/chevron2"/>
    <dgm:cxn modelId="{7A932479-AB86-49D5-9DED-50BF535AB28A}" srcId="{6AC13B72-6520-4785-B8BA-16CAA921B75E}" destId="{FB45552C-DEB6-4914-A843-E55B3F72EBDE}" srcOrd="0" destOrd="0" parTransId="{C1B46E25-38AB-4080-A550-65C0CC081CFE}" sibTransId="{93762951-740D-4128-ABF2-8EA23609DE30}"/>
    <dgm:cxn modelId="{90B81981-5A1E-4512-AB53-2A9D44B3B79D}" type="presOf" srcId="{E98E629D-78E9-419B-BE9F-CB90139EBBE2}" destId="{785F95AC-9EB0-4407-9DD8-EC3DF7F79F38}" srcOrd="0" destOrd="0" presId="urn:microsoft.com/office/officeart/2005/8/layout/chevron2"/>
    <dgm:cxn modelId="{8455D1F0-9966-405B-A3F7-F4403013A61A}" type="presOf" srcId="{6AC13B72-6520-4785-B8BA-16CAA921B75E}" destId="{24AA91F8-736E-428F-8F20-837D80A04EB1}" srcOrd="0" destOrd="0" presId="urn:microsoft.com/office/officeart/2005/8/layout/chevron2"/>
    <dgm:cxn modelId="{9A4BFB6F-BB00-45A7-BBA9-FA6079D961A3}" type="presOf" srcId="{45CB154F-5E53-426D-8596-05C12AE62031}" destId="{08E07DEA-0DE2-4C83-A371-D50CBF1CD02A}" srcOrd="0" destOrd="0" presId="urn:microsoft.com/office/officeart/2005/8/layout/chevron2"/>
    <dgm:cxn modelId="{31C1054B-01A7-4AFD-A9A5-496DC49D329E}" srcId="{D4E00946-8213-49DC-A790-A18F58CF7C43}" destId="{5BAF810C-EB43-429E-80F3-36D081A69A13}" srcOrd="3" destOrd="0" parTransId="{F2F69093-A3F1-454F-8667-A8E0F48ED66C}" sibTransId="{D9349B4C-CA7D-488F-BC42-B72BE2989F34}"/>
    <dgm:cxn modelId="{C0A492C8-D1BA-4ED5-AEAB-334D87EA0C79}" type="presOf" srcId="{B1C288F4-7A07-4617-A4D1-F8CD5AAE9C0F}" destId="{4982CC6E-7905-4D57-BC55-6D60FACF803F}" srcOrd="0" destOrd="0" presId="urn:microsoft.com/office/officeart/2005/8/layout/chevron2"/>
    <dgm:cxn modelId="{9C49867B-8D31-4E41-BDB8-31F78CDD35FA}" type="presOf" srcId="{FB45552C-DEB6-4914-A843-E55B3F72EBDE}" destId="{867ABC24-7BA7-404D-8147-D37EACC04F9F}" srcOrd="0" destOrd="0" presId="urn:microsoft.com/office/officeart/2005/8/layout/chevron2"/>
    <dgm:cxn modelId="{40195C8E-DFED-47B5-B96A-76EBDF3E6C23}" srcId="{D4E00946-8213-49DC-A790-A18F58CF7C43}" destId="{6AC13B72-6520-4785-B8BA-16CAA921B75E}" srcOrd="0" destOrd="0" parTransId="{ADE5A801-CBB0-4EF8-B907-59EC44F29A30}" sibTransId="{43BAFCF6-EC3E-462A-9752-6BB8F04B62CF}"/>
    <dgm:cxn modelId="{F823B071-9CDD-422E-96C5-76655F5A575B}" srcId="{D4E00946-8213-49DC-A790-A18F58CF7C43}" destId="{45CB154F-5E53-426D-8596-05C12AE62031}" srcOrd="2" destOrd="0" parTransId="{7E13228C-AA6F-482C-8BC7-2C518903136F}" sibTransId="{E20E23D2-C56C-4F11-A6E5-CAF9D44B2212}"/>
    <dgm:cxn modelId="{0DFF36FA-BD0E-4726-90D9-134F824778C6}" srcId="{5BAF810C-EB43-429E-80F3-36D081A69A13}" destId="{B1C288F4-7A07-4617-A4D1-F8CD5AAE9C0F}" srcOrd="0" destOrd="0" parTransId="{3A8A0E61-BAE7-47C4-AD55-01D91FFBA08C}" sibTransId="{C9BC2BD3-E9D7-4AF9-9EBB-D99B0C4D1ABE}"/>
    <dgm:cxn modelId="{86920941-00D9-4A27-B7C1-8203A0429F0D}" srcId="{45CB154F-5E53-426D-8596-05C12AE62031}" destId="{ADCF66F7-CA97-41B3-ADAE-30C6494B00D6}" srcOrd="0" destOrd="0" parTransId="{8989ADF1-1153-4966-9FBE-236AA8711934}" sibTransId="{9B5E0986-F209-4063-BBAC-AD5740D89F3C}"/>
    <dgm:cxn modelId="{73F96B2C-E181-4D5B-8DAC-D041F89CB2F4}" srcId="{0E70A40A-1114-447F-9112-880E1F2BE4B7}" destId="{E98E629D-78E9-419B-BE9F-CB90139EBBE2}" srcOrd="0" destOrd="0" parTransId="{6BD4D996-64AA-4339-B950-A6820D89CD0A}" sibTransId="{21851AAC-E5FB-41C8-ABE6-A0C447DD77FF}"/>
    <dgm:cxn modelId="{1C85D167-DD5C-46EE-A308-58F7E3B65442}" type="presOf" srcId="{ADCF66F7-CA97-41B3-ADAE-30C6494B00D6}" destId="{FBF12C47-0052-4D2A-BCC5-95B4A4C1D1C2}" srcOrd="0" destOrd="0" presId="urn:microsoft.com/office/officeart/2005/8/layout/chevron2"/>
    <dgm:cxn modelId="{65A56A8C-BFF6-4E19-9CF0-C5F06292506D}" srcId="{D4E00946-8213-49DC-A790-A18F58CF7C43}" destId="{0E70A40A-1114-447F-9112-880E1F2BE4B7}" srcOrd="1" destOrd="0" parTransId="{2E81BED4-2C1F-4130-BBA7-0FB27608BF49}" sibTransId="{1FAEF6BB-38D6-4070-BED9-6EBB6C0B4623}"/>
    <dgm:cxn modelId="{EE3FFDDC-2EBD-4E1B-8F92-64EE193BCF50}" type="presOf" srcId="{D4E00946-8213-49DC-A790-A18F58CF7C43}" destId="{14EB5258-5343-4A91-BEA8-28B1618D3A9F}" srcOrd="0" destOrd="0" presId="urn:microsoft.com/office/officeart/2005/8/layout/chevron2"/>
    <dgm:cxn modelId="{2B4DCADB-2616-4237-8186-8CE5804360D3}" type="presParOf" srcId="{14EB5258-5343-4A91-BEA8-28B1618D3A9F}" destId="{1C694118-36D0-426A-AD68-05751C6BF200}" srcOrd="0" destOrd="0" presId="urn:microsoft.com/office/officeart/2005/8/layout/chevron2"/>
    <dgm:cxn modelId="{4F25A04F-F554-4B64-8C21-22DC36C51FDC}" type="presParOf" srcId="{1C694118-36D0-426A-AD68-05751C6BF200}" destId="{24AA91F8-736E-428F-8F20-837D80A04EB1}" srcOrd="0" destOrd="0" presId="urn:microsoft.com/office/officeart/2005/8/layout/chevron2"/>
    <dgm:cxn modelId="{342C2395-2F48-4D86-8B92-71494963C4D9}" type="presParOf" srcId="{1C694118-36D0-426A-AD68-05751C6BF200}" destId="{867ABC24-7BA7-404D-8147-D37EACC04F9F}" srcOrd="1" destOrd="0" presId="urn:microsoft.com/office/officeart/2005/8/layout/chevron2"/>
    <dgm:cxn modelId="{5B060FE8-8F88-41EC-BF8D-F67DAF91C38D}" type="presParOf" srcId="{14EB5258-5343-4A91-BEA8-28B1618D3A9F}" destId="{474F8A07-6A2B-4DF8-9BF5-6B32D8F9A255}" srcOrd="1" destOrd="0" presId="urn:microsoft.com/office/officeart/2005/8/layout/chevron2"/>
    <dgm:cxn modelId="{66EA4E42-AE5A-4ABA-8C26-FFDAF0F9A1B4}" type="presParOf" srcId="{14EB5258-5343-4A91-BEA8-28B1618D3A9F}" destId="{E5D094A4-2BDE-487B-84A7-807333A90585}" srcOrd="2" destOrd="0" presId="urn:microsoft.com/office/officeart/2005/8/layout/chevron2"/>
    <dgm:cxn modelId="{6A175EAA-F241-46B2-85C1-230241F7CE34}" type="presParOf" srcId="{E5D094A4-2BDE-487B-84A7-807333A90585}" destId="{FFC3446B-618F-4465-B268-FEC4F9DD6944}" srcOrd="0" destOrd="0" presId="urn:microsoft.com/office/officeart/2005/8/layout/chevron2"/>
    <dgm:cxn modelId="{82949901-683D-4EEB-B3E2-949E37E35DB0}" type="presParOf" srcId="{E5D094A4-2BDE-487B-84A7-807333A90585}" destId="{785F95AC-9EB0-4407-9DD8-EC3DF7F79F38}" srcOrd="1" destOrd="0" presId="urn:microsoft.com/office/officeart/2005/8/layout/chevron2"/>
    <dgm:cxn modelId="{8C96E8E3-307C-4FC2-BB19-7CED78DE1822}" type="presParOf" srcId="{14EB5258-5343-4A91-BEA8-28B1618D3A9F}" destId="{C6A6CFD9-934E-4F39-9B10-53A423EC4474}" srcOrd="3" destOrd="0" presId="urn:microsoft.com/office/officeart/2005/8/layout/chevron2"/>
    <dgm:cxn modelId="{59CB1D2C-0801-46CE-8AD8-8E95913A9471}" type="presParOf" srcId="{14EB5258-5343-4A91-BEA8-28B1618D3A9F}" destId="{C757E7AE-4D35-43EA-930C-FBA6F5DBCC12}" srcOrd="4" destOrd="0" presId="urn:microsoft.com/office/officeart/2005/8/layout/chevron2"/>
    <dgm:cxn modelId="{AE6D36F0-4C82-457D-AD69-957E8E35B943}" type="presParOf" srcId="{C757E7AE-4D35-43EA-930C-FBA6F5DBCC12}" destId="{08E07DEA-0DE2-4C83-A371-D50CBF1CD02A}" srcOrd="0" destOrd="0" presId="urn:microsoft.com/office/officeart/2005/8/layout/chevron2"/>
    <dgm:cxn modelId="{2AAE4A46-BBA5-4D00-AA23-26415868077C}" type="presParOf" srcId="{C757E7AE-4D35-43EA-930C-FBA6F5DBCC12}" destId="{FBF12C47-0052-4D2A-BCC5-95B4A4C1D1C2}" srcOrd="1" destOrd="0" presId="urn:microsoft.com/office/officeart/2005/8/layout/chevron2"/>
    <dgm:cxn modelId="{620D802F-0027-43FF-B977-159815C5B629}" type="presParOf" srcId="{14EB5258-5343-4A91-BEA8-28B1618D3A9F}" destId="{BB676934-61DF-43B3-B34F-DF2A98028A27}" srcOrd="5" destOrd="0" presId="urn:microsoft.com/office/officeart/2005/8/layout/chevron2"/>
    <dgm:cxn modelId="{8330E69C-5A0B-4CFE-B0A2-02C63D22AB6E}" type="presParOf" srcId="{14EB5258-5343-4A91-BEA8-28B1618D3A9F}" destId="{737609B6-1EE5-49B1-B490-E65480AE6106}" srcOrd="6" destOrd="0" presId="urn:microsoft.com/office/officeart/2005/8/layout/chevron2"/>
    <dgm:cxn modelId="{60762C7F-9811-4104-92F5-EC94CBA1C807}" type="presParOf" srcId="{737609B6-1EE5-49B1-B490-E65480AE6106}" destId="{F8D215DD-ECEC-4893-BE74-B36BC4666A35}" srcOrd="0" destOrd="0" presId="urn:microsoft.com/office/officeart/2005/8/layout/chevron2"/>
    <dgm:cxn modelId="{538DABDF-AAA3-4127-874E-2A3622E7BDEA}" type="presParOf" srcId="{737609B6-1EE5-49B1-B490-E65480AE6106}" destId="{4982CC6E-7905-4D57-BC55-6D60FACF8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CB19C5-350C-45AD-9AA8-82515073B4E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03712E5-243D-4D89-8210-0409EBCD8AA7}">
      <dgm:prSet phldrT="[Текст]"/>
      <dgm:spPr/>
      <dgm:t>
        <a:bodyPr/>
        <a:lstStyle/>
        <a:p>
          <a:r>
            <a:rPr lang="ru-RU" dirty="0" smtClean="0"/>
            <a:t>Цель работы</a:t>
          </a:r>
          <a:endParaRPr lang="ru-RU" dirty="0"/>
        </a:p>
      </dgm:t>
    </dgm:pt>
    <dgm:pt modelId="{181C2A98-B453-4E4F-94B7-F9D692173AB9}" type="parTrans" cxnId="{633596F5-C133-4B2F-87AB-D412066A0877}">
      <dgm:prSet/>
      <dgm:spPr/>
      <dgm:t>
        <a:bodyPr/>
        <a:lstStyle/>
        <a:p>
          <a:endParaRPr lang="ru-RU"/>
        </a:p>
      </dgm:t>
    </dgm:pt>
    <dgm:pt modelId="{A5A09E40-3497-4E44-91AE-45EE1CFAF5CA}" type="sibTrans" cxnId="{633596F5-C133-4B2F-87AB-D412066A0877}">
      <dgm:prSet/>
      <dgm:spPr/>
      <dgm:t>
        <a:bodyPr/>
        <a:lstStyle/>
        <a:p>
          <a:endParaRPr lang="ru-RU"/>
        </a:p>
      </dgm:t>
    </dgm:pt>
    <dgm:pt modelId="{B084254E-478F-4FCA-9533-EEAB8131012B}">
      <dgm:prSet phldrT="[Текст]"/>
      <dgm:spPr/>
      <dgm:t>
        <a:bodyPr/>
        <a:lstStyle/>
        <a:p>
          <a:pPr algn="ctr"/>
          <a:r>
            <a:rPr lang="ru-RU" dirty="0" smtClean="0"/>
            <a:t>Характеристика объекта исследования</a:t>
          </a:r>
          <a:endParaRPr lang="ru-RU" dirty="0"/>
        </a:p>
      </dgm:t>
    </dgm:pt>
    <dgm:pt modelId="{FD7DFCFA-839A-4580-850C-D42B44C6FF62}" type="parTrans" cxnId="{1AC6F701-22FE-494F-99AF-2581C4636491}">
      <dgm:prSet/>
      <dgm:spPr/>
      <dgm:t>
        <a:bodyPr/>
        <a:lstStyle/>
        <a:p>
          <a:endParaRPr lang="ru-RU"/>
        </a:p>
      </dgm:t>
    </dgm:pt>
    <dgm:pt modelId="{5E99DD7D-A061-416C-9404-2CF7D6CAD327}" type="sibTrans" cxnId="{1AC6F701-22FE-494F-99AF-2581C4636491}">
      <dgm:prSet/>
      <dgm:spPr/>
      <dgm:t>
        <a:bodyPr/>
        <a:lstStyle/>
        <a:p>
          <a:endParaRPr lang="ru-RU"/>
        </a:p>
      </dgm:t>
    </dgm:pt>
    <dgm:pt modelId="{CD8B8619-6659-49A0-B422-0CC340803FD6}" type="pres">
      <dgm:prSet presAssocID="{01CB19C5-350C-45AD-9AA8-82515073B4E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00FEE1B-DBD9-4B87-AE73-62F62CE6BD27}" type="pres">
      <dgm:prSet presAssocID="{C03712E5-243D-4D89-8210-0409EBCD8AA7}" presName="parentText1" presStyleLbl="node1" presStyleIdx="0" presStyleCnt="1" custScaleY="303637" custLinFactNeighborX="2857" custLinFactNeighborY="-509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5BFE0-9766-48DE-998F-9770B32A44C1}" type="pres">
      <dgm:prSet presAssocID="{C03712E5-243D-4D89-8210-0409EBCD8AA7}" presName="childText1" presStyleLbl="solidAlignAcc1" presStyleIdx="0" presStyleCnt="1" custLinFactNeighborY="31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596F5-C133-4B2F-87AB-D412066A0877}" srcId="{01CB19C5-350C-45AD-9AA8-82515073B4EF}" destId="{C03712E5-243D-4D89-8210-0409EBCD8AA7}" srcOrd="0" destOrd="0" parTransId="{181C2A98-B453-4E4F-94B7-F9D692173AB9}" sibTransId="{A5A09E40-3497-4E44-91AE-45EE1CFAF5CA}"/>
    <dgm:cxn modelId="{E0191A5B-AE06-419E-B92F-75EBF957639D}" type="presOf" srcId="{C03712E5-243D-4D89-8210-0409EBCD8AA7}" destId="{800FEE1B-DBD9-4B87-AE73-62F62CE6BD27}" srcOrd="0" destOrd="0" presId="urn:microsoft.com/office/officeart/2009/3/layout/IncreasingArrowsProcess"/>
    <dgm:cxn modelId="{AEB97505-D936-4B3E-9FB7-11688726791A}" type="presOf" srcId="{B084254E-478F-4FCA-9533-EEAB8131012B}" destId="{6D15BFE0-9766-48DE-998F-9770B32A44C1}" srcOrd="0" destOrd="0" presId="urn:microsoft.com/office/officeart/2009/3/layout/IncreasingArrowsProcess"/>
    <dgm:cxn modelId="{1AC6F701-22FE-494F-99AF-2581C4636491}" srcId="{C03712E5-243D-4D89-8210-0409EBCD8AA7}" destId="{B084254E-478F-4FCA-9533-EEAB8131012B}" srcOrd="0" destOrd="0" parTransId="{FD7DFCFA-839A-4580-850C-D42B44C6FF62}" sibTransId="{5E99DD7D-A061-416C-9404-2CF7D6CAD327}"/>
    <dgm:cxn modelId="{5C0D7EEE-9F53-42B3-9F97-AE6E9E369036}" type="presOf" srcId="{01CB19C5-350C-45AD-9AA8-82515073B4EF}" destId="{CD8B8619-6659-49A0-B422-0CC340803FD6}" srcOrd="0" destOrd="0" presId="urn:microsoft.com/office/officeart/2009/3/layout/IncreasingArrowsProcess"/>
    <dgm:cxn modelId="{B48A0007-05AC-4908-AF3E-FB1BA7B272BD}" type="presParOf" srcId="{CD8B8619-6659-49A0-B422-0CC340803FD6}" destId="{800FEE1B-DBD9-4B87-AE73-62F62CE6BD27}" srcOrd="0" destOrd="0" presId="urn:microsoft.com/office/officeart/2009/3/layout/IncreasingArrowsProcess"/>
    <dgm:cxn modelId="{232A7714-962F-4ED2-BE8E-ADC701F79866}" type="presParOf" srcId="{CD8B8619-6659-49A0-B422-0CC340803FD6}" destId="{6D15BFE0-9766-48DE-998F-9770B32A44C1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E26C9-AF3E-46D6-8229-4A42D9212055}">
      <dsp:nvSpPr>
        <dsp:cNvPr id="0" name=""/>
        <dsp:cNvSpPr/>
      </dsp:nvSpPr>
      <dsp:spPr>
        <a:xfrm>
          <a:off x="4686" y="383196"/>
          <a:ext cx="1057332" cy="7343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№1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686" y="383196"/>
        <a:ext cx="1057332" cy="422932"/>
      </dsp:txXfrm>
    </dsp:sp>
    <dsp:sp modelId="{A17F70AA-EA11-4DBD-841C-3CAED1C7C8AA}">
      <dsp:nvSpPr>
        <dsp:cNvPr id="0" name=""/>
        <dsp:cNvSpPr/>
      </dsp:nvSpPr>
      <dsp:spPr>
        <a:xfrm>
          <a:off x="221248" y="806128"/>
          <a:ext cx="1057332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???</a:t>
          </a:r>
          <a:endParaRPr lang="ru-RU" sz="2400" b="1" kern="1200" dirty="0"/>
        </a:p>
      </dsp:txBody>
      <dsp:txXfrm>
        <a:off x="249928" y="834808"/>
        <a:ext cx="999972" cy="921840"/>
      </dsp:txXfrm>
    </dsp:sp>
    <dsp:sp modelId="{7954C1B5-3936-474B-A173-453CAAEE751F}">
      <dsp:nvSpPr>
        <dsp:cNvPr id="0" name=""/>
        <dsp:cNvSpPr/>
      </dsp:nvSpPr>
      <dsp:spPr>
        <a:xfrm>
          <a:off x="1222306" y="463039"/>
          <a:ext cx="339810" cy="263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222306" y="515688"/>
        <a:ext cx="260837" cy="157947"/>
      </dsp:txXfrm>
    </dsp:sp>
    <dsp:sp modelId="{DD6E06D7-8E05-4D14-A02A-4A83EDE9BE1D}">
      <dsp:nvSpPr>
        <dsp:cNvPr id="0" name=""/>
        <dsp:cNvSpPr/>
      </dsp:nvSpPr>
      <dsp:spPr>
        <a:xfrm>
          <a:off x="1703169" y="383196"/>
          <a:ext cx="1057332" cy="73439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№2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703169" y="383196"/>
        <a:ext cx="1057332" cy="422932"/>
      </dsp:txXfrm>
    </dsp:sp>
    <dsp:sp modelId="{8D073C20-E3B0-41D3-BA77-9A0A737C2DA9}">
      <dsp:nvSpPr>
        <dsp:cNvPr id="0" name=""/>
        <dsp:cNvSpPr/>
      </dsp:nvSpPr>
      <dsp:spPr>
        <a:xfrm>
          <a:off x="1919731" y="806128"/>
          <a:ext cx="1057332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???</a:t>
          </a:r>
          <a:endParaRPr lang="ru-RU" sz="2400" b="1" kern="1200" dirty="0"/>
        </a:p>
      </dsp:txBody>
      <dsp:txXfrm>
        <a:off x="1948411" y="834808"/>
        <a:ext cx="999972" cy="921840"/>
      </dsp:txXfrm>
    </dsp:sp>
    <dsp:sp modelId="{E341D3F8-2A3A-4AA9-AC74-7059E03B9BED}">
      <dsp:nvSpPr>
        <dsp:cNvPr id="0" name=""/>
        <dsp:cNvSpPr/>
      </dsp:nvSpPr>
      <dsp:spPr>
        <a:xfrm>
          <a:off x="2920789" y="463039"/>
          <a:ext cx="339810" cy="263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920789" y="515688"/>
        <a:ext cx="260837" cy="157947"/>
      </dsp:txXfrm>
    </dsp:sp>
    <dsp:sp modelId="{BCB956DD-90A0-4C8A-B296-2747EEBF1B72}">
      <dsp:nvSpPr>
        <dsp:cNvPr id="0" name=""/>
        <dsp:cNvSpPr/>
      </dsp:nvSpPr>
      <dsp:spPr>
        <a:xfrm>
          <a:off x="3401652" y="383196"/>
          <a:ext cx="1057332" cy="7343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№3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401652" y="383196"/>
        <a:ext cx="1057332" cy="422932"/>
      </dsp:txXfrm>
    </dsp:sp>
    <dsp:sp modelId="{7B01B2DC-7A42-4C0B-9193-A55E4D0FDCE3}">
      <dsp:nvSpPr>
        <dsp:cNvPr id="0" name=""/>
        <dsp:cNvSpPr/>
      </dsp:nvSpPr>
      <dsp:spPr>
        <a:xfrm>
          <a:off x="3618214" y="806128"/>
          <a:ext cx="1057332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???</a:t>
          </a:r>
          <a:endParaRPr lang="ru-RU" sz="2400" b="1" kern="1200" dirty="0"/>
        </a:p>
      </dsp:txBody>
      <dsp:txXfrm>
        <a:off x="3646894" y="834808"/>
        <a:ext cx="999972" cy="921840"/>
      </dsp:txXfrm>
    </dsp:sp>
    <dsp:sp modelId="{C1C855FB-5401-4820-8954-663C6F9026D6}">
      <dsp:nvSpPr>
        <dsp:cNvPr id="0" name=""/>
        <dsp:cNvSpPr/>
      </dsp:nvSpPr>
      <dsp:spPr>
        <a:xfrm>
          <a:off x="4619272" y="463039"/>
          <a:ext cx="339810" cy="263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619272" y="515688"/>
        <a:ext cx="260837" cy="157947"/>
      </dsp:txXfrm>
    </dsp:sp>
    <dsp:sp modelId="{152E03AD-5798-4089-B42E-DCD02C4FAE9C}">
      <dsp:nvSpPr>
        <dsp:cNvPr id="0" name=""/>
        <dsp:cNvSpPr/>
      </dsp:nvSpPr>
      <dsp:spPr>
        <a:xfrm>
          <a:off x="5100136" y="383196"/>
          <a:ext cx="1057332" cy="73439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№4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100136" y="383196"/>
        <a:ext cx="1057332" cy="422932"/>
      </dsp:txXfrm>
    </dsp:sp>
    <dsp:sp modelId="{6E165C88-7E71-4048-8923-E7E60B0E8413}">
      <dsp:nvSpPr>
        <dsp:cNvPr id="0" name=""/>
        <dsp:cNvSpPr/>
      </dsp:nvSpPr>
      <dsp:spPr>
        <a:xfrm>
          <a:off x="5316698" y="806128"/>
          <a:ext cx="1057332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???</a:t>
          </a:r>
          <a:endParaRPr lang="ru-RU" sz="2400" b="1" kern="1200" dirty="0"/>
        </a:p>
      </dsp:txBody>
      <dsp:txXfrm>
        <a:off x="5345378" y="834808"/>
        <a:ext cx="999972" cy="921840"/>
      </dsp:txXfrm>
    </dsp:sp>
    <dsp:sp modelId="{F40C12E8-7541-4A97-AD97-7D0F644B1D59}">
      <dsp:nvSpPr>
        <dsp:cNvPr id="0" name=""/>
        <dsp:cNvSpPr/>
      </dsp:nvSpPr>
      <dsp:spPr>
        <a:xfrm>
          <a:off x="6317756" y="463039"/>
          <a:ext cx="339810" cy="263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317756" y="515688"/>
        <a:ext cx="260837" cy="157947"/>
      </dsp:txXfrm>
    </dsp:sp>
    <dsp:sp modelId="{594DFF69-4F21-4366-A1C4-AB14581D1CDA}">
      <dsp:nvSpPr>
        <dsp:cNvPr id="0" name=""/>
        <dsp:cNvSpPr/>
      </dsp:nvSpPr>
      <dsp:spPr>
        <a:xfrm>
          <a:off x="6798619" y="383196"/>
          <a:ext cx="1057332" cy="7343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№5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6798619" y="383196"/>
        <a:ext cx="1057332" cy="422932"/>
      </dsp:txXfrm>
    </dsp:sp>
    <dsp:sp modelId="{308B5B5C-95C7-4C84-A534-70984FC504B4}">
      <dsp:nvSpPr>
        <dsp:cNvPr id="0" name=""/>
        <dsp:cNvSpPr/>
      </dsp:nvSpPr>
      <dsp:spPr>
        <a:xfrm>
          <a:off x="7015181" y="806128"/>
          <a:ext cx="1057332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???</a:t>
          </a:r>
          <a:endParaRPr lang="ru-RU" sz="2400" b="1" kern="1200" dirty="0"/>
        </a:p>
      </dsp:txBody>
      <dsp:txXfrm>
        <a:off x="7043861" y="834808"/>
        <a:ext cx="999972" cy="92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A91F8-736E-428F-8F20-837D80A04EB1}">
      <dsp:nvSpPr>
        <dsp:cNvPr id="0" name=""/>
        <dsp:cNvSpPr/>
      </dsp:nvSpPr>
      <dsp:spPr>
        <a:xfrm rot="5400000">
          <a:off x="-164508" y="169733"/>
          <a:ext cx="1096722" cy="76770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V</a:t>
          </a:r>
          <a:endParaRPr lang="ru-RU" sz="2800" b="1" kern="1200" dirty="0">
            <a:solidFill>
              <a:srgbClr val="C00000"/>
            </a:solidFill>
          </a:endParaRPr>
        </a:p>
      </dsp:txBody>
      <dsp:txXfrm rot="-5400000">
        <a:off x="1" y="389078"/>
        <a:ext cx="767705" cy="329017"/>
      </dsp:txXfrm>
    </dsp:sp>
    <dsp:sp modelId="{867ABC24-7BA7-404D-8147-D37EACC04F9F}">
      <dsp:nvSpPr>
        <dsp:cNvPr id="0" name=""/>
        <dsp:cNvSpPr/>
      </dsp:nvSpPr>
      <dsp:spPr>
        <a:xfrm rot="5400000">
          <a:off x="2048118" y="-1275187"/>
          <a:ext cx="713244" cy="3274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Определение количество населения города и вида источника водоснабжения;</a:t>
          </a:r>
          <a:endParaRPr lang="ru-RU" sz="1400" kern="1200" dirty="0"/>
        </a:p>
      </dsp:txBody>
      <dsp:txXfrm rot="-5400000">
        <a:off x="767706" y="40043"/>
        <a:ext cx="3239251" cy="643608"/>
      </dsp:txXfrm>
    </dsp:sp>
    <dsp:sp modelId="{FFC3446B-618F-4465-B268-FEC4F9DD6944}">
      <dsp:nvSpPr>
        <dsp:cNvPr id="0" name=""/>
        <dsp:cNvSpPr/>
      </dsp:nvSpPr>
      <dsp:spPr>
        <a:xfrm rot="5400000">
          <a:off x="-164508" y="1117771"/>
          <a:ext cx="1096722" cy="767705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V</a:t>
          </a:r>
          <a:endParaRPr lang="ru-RU" sz="2800" b="1" kern="1200" dirty="0">
            <a:solidFill>
              <a:srgbClr val="C00000"/>
            </a:solidFill>
          </a:endParaRPr>
        </a:p>
      </dsp:txBody>
      <dsp:txXfrm rot="-5400000">
        <a:off x="1" y="1337116"/>
        <a:ext cx="767705" cy="329017"/>
      </dsp:txXfrm>
    </dsp:sp>
    <dsp:sp modelId="{785F95AC-9EB0-4407-9DD8-EC3DF7F79F38}">
      <dsp:nvSpPr>
        <dsp:cNvPr id="0" name=""/>
        <dsp:cNvSpPr/>
      </dsp:nvSpPr>
      <dsp:spPr>
        <a:xfrm rot="5400000">
          <a:off x="2048305" y="-327336"/>
          <a:ext cx="712869" cy="3274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Определение состава водозаборного сооружения и его типа;</a:t>
          </a:r>
          <a:endParaRPr lang="ru-RU" sz="1400" kern="1200" dirty="0"/>
        </a:p>
      </dsp:txBody>
      <dsp:txXfrm rot="-5400000">
        <a:off x="767706" y="988062"/>
        <a:ext cx="3239270" cy="643271"/>
      </dsp:txXfrm>
    </dsp:sp>
    <dsp:sp modelId="{08E07DEA-0DE2-4C83-A371-D50CBF1CD02A}">
      <dsp:nvSpPr>
        <dsp:cNvPr id="0" name=""/>
        <dsp:cNvSpPr/>
      </dsp:nvSpPr>
      <dsp:spPr>
        <a:xfrm rot="5400000">
          <a:off x="-164508" y="2065810"/>
          <a:ext cx="1096722" cy="767705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V</a:t>
          </a:r>
          <a:endParaRPr lang="ru-RU" sz="2800" b="1" kern="1200" dirty="0">
            <a:solidFill>
              <a:srgbClr val="C00000"/>
            </a:solidFill>
          </a:endParaRPr>
        </a:p>
      </dsp:txBody>
      <dsp:txXfrm rot="-5400000">
        <a:off x="1" y="2285155"/>
        <a:ext cx="767705" cy="329017"/>
      </dsp:txXfrm>
    </dsp:sp>
    <dsp:sp modelId="{FBF12C47-0052-4D2A-BCC5-95B4A4C1D1C2}">
      <dsp:nvSpPr>
        <dsp:cNvPr id="0" name=""/>
        <dsp:cNvSpPr/>
      </dsp:nvSpPr>
      <dsp:spPr>
        <a:xfrm rot="5400000">
          <a:off x="2048305" y="620702"/>
          <a:ext cx="712869" cy="3274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Определение схемы водоподготовки и состава сооружений;</a:t>
          </a:r>
          <a:endParaRPr lang="ru-RU" sz="1400" kern="1200" dirty="0"/>
        </a:p>
      </dsp:txBody>
      <dsp:txXfrm rot="-5400000">
        <a:off x="767706" y="1936101"/>
        <a:ext cx="3239270" cy="643271"/>
      </dsp:txXfrm>
    </dsp:sp>
    <dsp:sp modelId="{F8D215DD-ECEC-4893-BE74-B36BC4666A35}">
      <dsp:nvSpPr>
        <dsp:cNvPr id="0" name=""/>
        <dsp:cNvSpPr/>
      </dsp:nvSpPr>
      <dsp:spPr>
        <a:xfrm rot="5400000">
          <a:off x="-164508" y="3013849"/>
          <a:ext cx="1096722" cy="767705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V</a:t>
          </a:r>
          <a:endParaRPr lang="ru-RU" sz="2800" b="1" kern="1200" dirty="0">
            <a:solidFill>
              <a:srgbClr val="C00000"/>
            </a:solidFill>
          </a:endParaRPr>
        </a:p>
      </dsp:txBody>
      <dsp:txXfrm rot="-5400000">
        <a:off x="1" y="3233194"/>
        <a:ext cx="767705" cy="329017"/>
      </dsp:txXfrm>
    </dsp:sp>
    <dsp:sp modelId="{4982CC6E-7905-4D57-BC55-6D60FACF803F}">
      <dsp:nvSpPr>
        <dsp:cNvPr id="0" name=""/>
        <dsp:cNvSpPr/>
      </dsp:nvSpPr>
      <dsp:spPr>
        <a:xfrm rot="5400000">
          <a:off x="2048305" y="1568740"/>
          <a:ext cx="712869" cy="3274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Определение режимов водопотребления и суточного расхода на хозяйственно-питьевые нужды.</a:t>
          </a:r>
          <a:endParaRPr lang="ru-RU" sz="1400" kern="1200"/>
        </a:p>
      </dsp:txBody>
      <dsp:txXfrm rot="-5400000">
        <a:off x="767706" y="2884139"/>
        <a:ext cx="3239270" cy="643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FEE1B-DBD9-4B87-AE73-62F62CE6BD27}">
      <dsp:nvSpPr>
        <dsp:cNvPr id="0" name=""/>
        <dsp:cNvSpPr/>
      </dsp:nvSpPr>
      <dsp:spPr>
        <a:xfrm>
          <a:off x="0" y="304799"/>
          <a:ext cx="2667000" cy="1179395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61662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Цель работы</a:t>
          </a:r>
          <a:endParaRPr lang="ru-RU" sz="2900" kern="1200" dirty="0"/>
        </a:p>
      </dsp:txBody>
      <dsp:txXfrm>
        <a:off x="0" y="599648"/>
        <a:ext cx="2372151" cy="589697"/>
      </dsp:txXfrm>
    </dsp:sp>
    <dsp:sp modelId="{6D15BFE0-9766-48DE-998F-9770B32A44C1}">
      <dsp:nvSpPr>
        <dsp:cNvPr id="0" name=""/>
        <dsp:cNvSpPr/>
      </dsp:nvSpPr>
      <dsp:spPr>
        <a:xfrm>
          <a:off x="0" y="1524000"/>
          <a:ext cx="2464574" cy="1041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Характеристика объекта исследования</a:t>
          </a:r>
          <a:endParaRPr lang="ru-RU" sz="2100" kern="1200" dirty="0"/>
        </a:p>
      </dsp:txBody>
      <dsp:txXfrm>
        <a:off x="0" y="1524000"/>
        <a:ext cx="2464574" cy="1041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512E-1978-492C-9FF8-E6D4156BFF17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CB373-B8C8-4EE2-921F-633E2E01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3.wav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7526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Презентация к открытому уроку в рамках проведения фестиваля педагогических идей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1437" y="5410200"/>
            <a:ext cx="3886200" cy="609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Преподаватель: </a:t>
            </a:r>
            <a:r>
              <a:rPr lang="ru-RU" sz="2400" b="1" dirty="0">
                <a:solidFill>
                  <a:srgbClr val="FF0000"/>
                </a:solidFill>
              </a:rPr>
              <a:t>Иванова Инга Александровна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3810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МИНИСТЕРСТВО ОБРАЗОВАНИЯ И НАУКИ МУРМАНСКОЙ ОБЛАСТИ</a:t>
            </a:r>
            <a:endParaRPr lang="ru-RU" sz="160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Мурманской области </a:t>
            </a:r>
            <a:endParaRPr lang="ru-RU" sz="160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«Оленегорский горнопромышленный колледж»</a:t>
            </a:r>
            <a:endParaRPr lang="ru-RU" sz="160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942994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Группа: 3ВВ</a:t>
            </a:r>
          </a:p>
          <a:p>
            <a:r>
              <a:rPr lang="ru-RU" dirty="0" smtClean="0"/>
              <a:t>Специальность: 08.02.04 Водоснабжение и водоотведение</a:t>
            </a:r>
          </a:p>
          <a:p>
            <a:r>
              <a:rPr lang="ru-RU" dirty="0" smtClean="0"/>
              <a:t>Дата проведения урока: 15.02.2018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7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181600"/>
            <a:ext cx="7772400" cy="587375"/>
          </a:xfrm>
        </p:spPr>
        <p:txBody>
          <a:bodyPr>
            <a:noAutofit/>
          </a:bodyPr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037513" cy="219710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При получении информации ,часть документов были безвозвратно утрачены!!!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Картинки по запросу важ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57200"/>
            <a:ext cx="3505200" cy="2086837"/>
          </a:xfrm>
          <a:prstGeom prst="rect">
            <a:avLst/>
          </a:prstGeom>
          <a:noFill/>
        </p:spPr>
      </p:pic>
      <p:pic>
        <p:nvPicPr>
          <p:cNvPr id="2050" name="Picture 2" descr="Картинки по запросу пробле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3434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29200"/>
            <a:ext cx="7772400" cy="739775"/>
          </a:xfrm>
        </p:spPr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037513" cy="1905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Дать характеристику объекта по восстановленным данным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Картинки по запросу Цели и зада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038600"/>
            <a:ext cx="198319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Команды экспертов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ТИТАНИК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09600" y="5410200"/>
            <a:ext cx="3887788" cy="7159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СКЕПТИКИ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КОВЧЕГ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8200" y="5410199"/>
            <a:ext cx="3429000" cy="71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ОПТИМИСТЫ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638800" y="9906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743200" y="9906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 descr="Картинки по запросу капля вод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438400"/>
            <a:ext cx="2791366" cy="215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инки по запросу капля вод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362200"/>
            <a:ext cx="252471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Картинки по запросу Скептики оптимисты смай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953000"/>
            <a:ext cx="1143000" cy="1131570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Скептики оптимисты смай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905000" cy="115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305800" cy="9144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Каждая группа экспертов получает секретный пакет документов, состоящий из 5 файлов, взаимосвязанных между собой.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81600" y="4267200"/>
            <a:ext cx="3810000" cy="1676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Восстановить утраченные фрагменты документов;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Составить отчет по характеристике объекта исследования и сделать вывод.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8077200" cy="216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1371600" y="4495800"/>
            <a:ext cx="3352800" cy="685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24000" y="4648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ЗАДАЧА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943600"/>
            <a:ext cx="48768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Время на выполнение задания-15 минут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562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Критерии оценивания!!!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685801"/>
            <a:ext cx="8686800" cy="1142999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Каждый правильный ответ по одной карточке оценивается ∑ в 5 баллов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Максимальное количество баллов -25.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49204"/>
              </p:ext>
            </p:extLst>
          </p:nvPr>
        </p:nvGraphicFramePr>
        <p:xfrm>
          <a:off x="152400" y="2057398"/>
          <a:ext cx="8839199" cy="319160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88314"/>
                <a:gridCol w="1449723"/>
                <a:gridCol w="2500581"/>
                <a:gridCol w="2500581"/>
              </a:tblGrid>
              <a:tr h="36746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Шкала оценки образовательных достижений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Процент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(правильных ответов)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Оценка уровня подготовки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2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балл (отметка)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вербальный аналог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</a:tr>
              <a:tr h="360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90 - 100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21-25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5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отлично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</a:tr>
              <a:tr h="367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76 -89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16-20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хорошо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</a:tr>
              <a:tr h="360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60 - 75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11 -15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удовлетворительно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менее 60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Менее 11 баллов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2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неудовлетворительно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удач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705599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52400" y="2254250"/>
            <a:ext cx="8763000" cy="170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28600" y="3657600"/>
            <a:ext cx="868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ru-RU" sz="3200" b="1" i="1" kern="1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Желаем Вам удачи в выполнении важной </a:t>
            </a:r>
            <a:r>
              <a:rPr lang="ru-RU" sz="3200" b="1" i="1" kern="10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мисии</a:t>
            </a:r>
            <a:r>
              <a:rPr lang="ru-RU" sz="3200" b="1" i="1" kern="1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!!!</a:t>
            </a:r>
            <a:endParaRPr lang="ru-RU" sz="3200" b="1" i="1" kern="10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mer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1200" y="2135220"/>
            <a:ext cx="4572000" cy="1556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86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:sndAc>
          <p:stSnd>
            <p:snd r:embed="rId4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73585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172200"/>
            <a:ext cx="7772400" cy="457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Проверка 1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1287"/>
              </p:ext>
            </p:extLst>
          </p:nvPr>
        </p:nvGraphicFramePr>
        <p:xfrm>
          <a:off x="304800" y="228600"/>
          <a:ext cx="8610601" cy="6169152"/>
        </p:xfrm>
        <a:graphic>
          <a:graphicData uri="http://schemas.openxmlformats.org/drawingml/2006/table">
            <a:tbl>
              <a:tblPr/>
              <a:tblGrid>
                <a:gridCol w="2640991"/>
                <a:gridCol w="2640991"/>
                <a:gridCol w="2640991"/>
                <a:gridCol w="687628"/>
              </a:tblGrid>
              <a:tr h="251762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№задания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2"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GOST type 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=…..чел.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Источник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Тип водозабора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Основные элементы: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/>
                          <a:ea typeface="Times New Roman"/>
                          <a:cs typeface="Times New Roman"/>
                        </a:rPr>
                        <a:t>1-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/>
                          <a:ea typeface="Times New Roman"/>
                          <a:cs typeface="Times New Roman"/>
                        </a:rPr>
                        <a:t>2-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/>
                          <a:ea typeface="Times New Roman"/>
                          <a:cs typeface="Times New Roman"/>
                        </a:rPr>
                        <a:t>3-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4-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10-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Вид схемы ОСВ: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Основные элементы: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2-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4-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5-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7-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Способ обеззараживания: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17"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Коэффициент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неравномерности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ourier New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600" b="1" i="1" baseline="-25000">
                          <a:latin typeface="Courier New"/>
                          <a:ea typeface="Times New Roman"/>
                          <a:cs typeface="Times New Roman"/>
                        </a:rPr>
                        <a:t>мах. сут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2"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Карточка 5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Характеристика объекта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Представлена в полном объеме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Не представлена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gridSpan="3"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Всего баллов: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28">
                <a:tc gridSpan="3"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324600"/>
            <a:ext cx="7772400" cy="304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Проверка 2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228600"/>
          <a:ext cx="8610601" cy="6169152"/>
        </p:xfrm>
        <a:graphic>
          <a:graphicData uri="http://schemas.openxmlformats.org/drawingml/2006/table">
            <a:tbl>
              <a:tblPr/>
              <a:tblGrid>
                <a:gridCol w="2640991"/>
                <a:gridCol w="2640991"/>
                <a:gridCol w="2640991"/>
                <a:gridCol w="687628"/>
              </a:tblGrid>
              <a:tr h="277091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№задания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GOST type 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=…..чел.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Источник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Тип водозабора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Основные элементы: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1-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2-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3-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4-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10-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Вид схемы ОСВ: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Основные элементы: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2-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4-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5-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7-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Способ обеззараживания: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Коэффициент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неравномерности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ourier New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600" b="1" i="1" baseline="-25000">
                          <a:latin typeface="Courier New"/>
                          <a:ea typeface="Times New Roman"/>
                          <a:cs typeface="Times New Roman"/>
                        </a:rPr>
                        <a:t>мах. сут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Карточка 5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Характеристика объекта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Представлена в полном объеме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Не представлена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gridSpan="3"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Всего баллов: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gridSpan="3"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Подведение итогов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Команда экспертов «Ковчег»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2431" y="4800600"/>
            <a:ext cx="3810000" cy="533400"/>
          </a:xfrm>
        </p:spPr>
        <p:txBody>
          <a:bodyPr/>
          <a:lstStyle/>
          <a:p>
            <a:pPr lvl="0" algn="ctr">
              <a:buNone/>
            </a:pPr>
            <a:r>
              <a:rPr lang="ru-RU" b="1" dirty="0">
                <a:solidFill>
                  <a:prstClr val="black"/>
                </a:solidFill>
              </a:rPr>
              <a:t>ОПТИМИСТЫ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Команда экспертов «Титаник»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81600" y="4876800"/>
            <a:ext cx="3124200" cy="639763"/>
          </a:xfrm>
        </p:spPr>
        <p:txBody>
          <a:bodyPr/>
          <a:lstStyle/>
          <a:p>
            <a:pPr lvl="0" algn="ctr">
              <a:buNone/>
            </a:pPr>
            <a:r>
              <a:rPr lang="ru-RU" b="1" dirty="0">
                <a:solidFill>
                  <a:prstClr val="black"/>
                </a:solidFill>
              </a:rPr>
              <a:t>СКЕПТИКИ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78606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05050"/>
            <a:ext cx="25241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399"/>
            <a:ext cx="11398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0"/>
            <a:ext cx="19018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7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924800" cy="160020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br>
              <a:rPr lang="ru-RU" b="1" dirty="0" smtClean="0"/>
            </a:br>
            <a:r>
              <a:rPr lang="ru-RU" b="1" dirty="0" smtClean="0"/>
              <a:t>Водоснабжение населенного пункта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53325"/>
            <a:ext cx="4797425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20687"/>
              </p:ext>
            </p:extLst>
          </p:nvPr>
        </p:nvGraphicFramePr>
        <p:xfrm>
          <a:off x="304800" y="228600"/>
          <a:ext cx="8610601" cy="6275832"/>
        </p:xfrm>
        <a:graphic>
          <a:graphicData uri="http://schemas.openxmlformats.org/drawingml/2006/table">
            <a:tbl>
              <a:tblPr/>
              <a:tblGrid>
                <a:gridCol w="2640991"/>
                <a:gridCol w="677626"/>
                <a:gridCol w="1963365"/>
                <a:gridCol w="2640991"/>
                <a:gridCol w="687628"/>
              </a:tblGrid>
              <a:tr h="251762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№задания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2"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GOST type 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=…..чел.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23835 человек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Источник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Поверхностный-река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Тип водозабора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Руслового типа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Основные элементы: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1-оголовок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2-решетка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3-самотечная  линия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4-береговой колодец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10-НС-1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Вид схемы ОСВ: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двухступенчатая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Основные элементы: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2-вертикальный смеситель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4-горизонтальный отстойник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5-скорый фильтр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7-РЧВ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Способ обеззараживания: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Первичное и вторичное хлорирование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17"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Коэффициент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неравномерности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К=1.5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ourier New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600" b="1" i="1" baseline="-25000">
                          <a:latin typeface="Courier New"/>
                          <a:ea typeface="Times New Roman"/>
                          <a:cs typeface="Times New Roman"/>
                        </a:rPr>
                        <a:t>мах. сут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9282</a:t>
                      </a:r>
                      <a:r>
                        <a:rPr lang="ru-RU" sz="1600" b="1" i="1" baseline="0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smtClean="0">
                          <a:effectLst/>
                          <a:latin typeface="GOST type A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600" b="1" i="1" baseline="30000" dirty="0" smtClean="0">
                          <a:effectLst/>
                          <a:latin typeface="GOST type 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 i="1" dirty="0" smtClean="0">
                          <a:effectLst/>
                          <a:latin typeface="GOST type A"/>
                          <a:ea typeface="Times New Roman"/>
                          <a:cs typeface="Times New Roman"/>
                        </a:rPr>
                        <a:t>/сутки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96"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Карточка 5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Характеристика объекта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Представлена в полном объеме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2">
                <a:tc gridSpan="4"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Всего баллов: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328">
                <a:tc gridSpan="2"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GOST type A"/>
                          <a:ea typeface="Times New Roman"/>
                          <a:cs typeface="Times New Roman"/>
                        </a:rPr>
                        <a:t>Команда экспертов «Ковчег»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71755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ST type A"/>
                          <a:ea typeface="Times New Roman"/>
                          <a:cs typeface="Times New Roman"/>
                        </a:rPr>
                        <a:t>Оценка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6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34926"/>
              </p:ext>
            </p:extLst>
          </p:nvPr>
        </p:nvGraphicFramePr>
        <p:xfrm>
          <a:off x="304800" y="228600"/>
          <a:ext cx="8610601" cy="6199632"/>
        </p:xfrm>
        <a:graphic>
          <a:graphicData uri="http://schemas.openxmlformats.org/drawingml/2006/table">
            <a:tbl>
              <a:tblPr/>
              <a:tblGrid>
                <a:gridCol w="2640991"/>
                <a:gridCol w="1104916"/>
                <a:gridCol w="1536075"/>
                <a:gridCol w="2640991"/>
                <a:gridCol w="687628"/>
              </a:tblGrid>
              <a:tr h="277091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№задания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Ответ</a:t>
                      </a: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Балл</a:t>
                      </a: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GOST type 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=…..чел.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2400 человек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Источник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Поверхностный-озеро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Тип водозабора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Берегового типа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Основные элементы: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1-береговой колодец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2-водоприемное отделение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3-водозаборное отделение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4-НС-1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10-служебный павильон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rowSpan="6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Вид схемы ОСВ: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одноступенчатая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Основные элементы: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2-перегородчатый смеситель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4-контактный осветлитель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5-РЧВ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7-НС-1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Способ обеззараживания: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Первичное и вторичное хлорирование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/>
                          <a:ea typeface="Times New Roman"/>
                          <a:cs typeface="Times New Roman"/>
                        </a:rPr>
                        <a:t>Карточка 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Коэффициент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неравномерности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К=1,3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ourier New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600" b="1" i="1" baseline="-25000">
                          <a:latin typeface="Courier New"/>
                          <a:ea typeface="Times New Roman"/>
                          <a:cs typeface="Times New Roman"/>
                        </a:rPr>
                        <a:t>мах. сут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10507 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ST type A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kumimoji="0" lang="ru-RU" sz="1600" b="1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ST type 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ST type A"/>
                          <a:ea typeface="Times New Roman"/>
                          <a:cs typeface="Times New Roman"/>
                        </a:rPr>
                        <a:t>/сутки</a:t>
                      </a:r>
                      <a:endParaRPr kumimoji="0" lang="ru-RU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Карточка 5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GOST type A"/>
                          <a:ea typeface="Times New Roman"/>
                          <a:cs typeface="Times New Roman"/>
                        </a:rPr>
                        <a:t>Характеристика объекта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Представлена в полном объеме</a:t>
                      </a: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gridSpan="4"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Всего баллов:</a:t>
                      </a: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i="1" dirty="0" smtClean="0"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7091">
                <a:tc gridSpan="2">
                  <a:txBody>
                    <a:bodyPr/>
                    <a:lstStyle/>
                    <a:p>
                      <a:pPr marL="0" marR="71755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OST type A"/>
                          <a:ea typeface="Times New Roman"/>
                          <a:cs typeface="Times New Roman"/>
                        </a:rPr>
                        <a:t>Команда экспертов «Титаник»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71755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ST type A" panose="02010401010003040203" pitchFamily="2" charset="0"/>
                          <a:ea typeface="Times New Roman"/>
                          <a:cs typeface="Times New Roman"/>
                        </a:rPr>
                        <a:t>Оценка</a:t>
                      </a:r>
                    </a:p>
                  </a:txBody>
                  <a:tcPr marL="43166" marR="431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1" i="1" dirty="0">
                        <a:latin typeface="GOST type A" panose="02010401010003040203" pitchFamily="2" charset="0"/>
                        <a:ea typeface="Times New Roman"/>
                        <a:cs typeface="Times New Roman"/>
                      </a:endParaRPr>
                    </a:p>
                  </a:txBody>
                  <a:tcPr marL="43166" marR="43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1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562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Критерии оценивания!!!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457201"/>
            <a:ext cx="8686800" cy="609599"/>
          </a:xfrm>
        </p:spPr>
        <p:txBody>
          <a:bodyPr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Максимальное количество баллов -25.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122259"/>
              </p:ext>
            </p:extLst>
          </p:nvPr>
        </p:nvGraphicFramePr>
        <p:xfrm>
          <a:off x="152400" y="1143000"/>
          <a:ext cx="8839199" cy="319160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88314"/>
                <a:gridCol w="1449723"/>
                <a:gridCol w="2500581"/>
                <a:gridCol w="2500581"/>
              </a:tblGrid>
              <a:tr h="36746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Шкала оценки образовательных достижений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Процент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(правильных ответов)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Оценка уровня подготовки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2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балл (отметка)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вербальный аналог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</a:tr>
              <a:tr h="360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90 - 100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21-25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5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отлично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</a:tr>
              <a:tr h="367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76 -89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16-20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хорошо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</a:tr>
              <a:tr h="360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60 - 75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11 -15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удовлетворительно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менее 60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Менее 11 баллов</a:t>
                      </a:r>
                      <a:endParaRPr lang="ru-RU" sz="2000" b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2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неудовлетворительно</a:t>
                      </a:r>
                      <a:endParaRPr lang="ru-RU" sz="2000" b="0" dirty="0">
                        <a:ln w="19050"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883" marR="618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7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10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C00000"/>
                </a:solidFill>
              </a:rPr>
              <a:t>ОБРАЩЕНИЕ ВЫСШЕГО РАЗУМА ВСЕЛЕННОЙ К </a:t>
            </a:r>
            <a:r>
              <a:rPr lang="ru-RU" sz="3100" dirty="0" smtClean="0">
                <a:solidFill>
                  <a:srgbClr val="C00000"/>
                </a:solidFill>
              </a:rPr>
              <a:t>экспертам </a:t>
            </a:r>
            <a:r>
              <a:rPr lang="ru-RU" sz="3100" dirty="0">
                <a:solidFill>
                  <a:srgbClr val="C00000"/>
                </a:solidFill>
              </a:rPr>
              <a:t>ПЛАНЕТЫ ВиВ !!!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1" y="1828800"/>
            <a:ext cx="3810000" cy="2057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Уважаемые эксперты!!!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 успешно справились с поставленной перед Вами задачей!!!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Благодарим Вас за оперативность!!!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7545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40" y="1219199"/>
            <a:ext cx="3774616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Картинки по запросу вода и зем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3025"/>
            <a:ext cx="2824696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28600" y="4985446"/>
            <a:ext cx="8709217" cy="101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Мира и процветания вашей удивительной планете!!!</a:t>
            </a:r>
            <a:endParaRPr lang="ru-RU" sz="3600" kern="10" spc="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368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4038600" cy="7159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Заключение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600" y="5410200"/>
            <a:ext cx="4114800" cy="8382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Вывод: </a:t>
            </a:r>
            <a:r>
              <a:rPr lang="ru-RU" dirty="0"/>
              <a:t>Таким образом, </a:t>
            </a:r>
            <a:r>
              <a:rPr lang="ru-RU" dirty="0" smtClean="0"/>
              <a:t>задачи решены </a:t>
            </a:r>
            <a:r>
              <a:rPr lang="ru-RU" dirty="0"/>
              <a:t>в полном объеме, цель достигнута.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791200" y="1295401"/>
            <a:ext cx="1295400" cy="609599"/>
          </a:xfrm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900" b="0" dirty="0" smtClean="0"/>
              <a:t>Задачи</a:t>
            </a:r>
            <a:endParaRPr lang="ru-RU" sz="2900" b="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710082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80704111"/>
              </p:ext>
            </p:extLst>
          </p:nvPr>
        </p:nvGraphicFramePr>
        <p:xfrm>
          <a:off x="914400" y="2286000"/>
          <a:ext cx="2667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066800"/>
            <a:ext cx="1915969" cy="157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1981200" y="3505200"/>
            <a:ext cx="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6438900" y="1905000"/>
            <a:ext cx="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9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put.ru/pictures/max/198/60977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97" y="1066800"/>
            <a:ext cx="643929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 </a:t>
            </a:r>
            <a:r>
              <a:rPr lang="en-US" b="1" dirty="0">
                <a:solidFill>
                  <a:srgbClr val="C00000"/>
                </a:solidFill>
              </a:rPr>
              <a:t>case - study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3886200" cy="72707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МДК 01.02 Технология </a:t>
            </a:r>
            <a:endParaRPr lang="ru-RU" dirty="0"/>
          </a:p>
          <a:p>
            <a:pPr algn="ctr"/>
            <a:r>
              <a:rPr lang="ru-RU" dirty="0"/>
              <a:t>и оборудование элементов систем ВиВ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" y="2590800"/>
            <a:ext cx="3276600" cy="1752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700" u="sng" dirty="0"/>
              <a:t>Тема 1.1</a:t>
            </a:r>
          </a:p>
          <a:p>
            <a:pPr marL="0" indent="0">
              <a:buNone/>
            </a:pPr>
            <a:r>
              <a:rPr lang="ru-RU" sz="1700" dirty="0" smtClean="0"/>
              <a:t>- Оборудование </a:t>
            </a:r>
            <a:r>
              <a:rPr lang="ru-RU" sz="1700" dirty="0"/>
              <a:t>систем водоснабжения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700" u="sng" dirty="0"/>
              <a:t>Тема 1.2</a:t>
            </a:r>
          </a:p>
          <a:p>
            <a:pPr marL="0" indent="0">
              <a:buNone/>
            </a:pPr>
            <a:r>
              <a:rPr lang="ru-RU" sz="1700" dirty="0" smtClean="0"/>
              <a:t>- Технология </a:t>
            </a:r>
            <a:r>
              <a:rPr lang="ru-RU" sz="1700" dirty="0"/>
              <a:t>водоподготовки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00199"/>
            <a:ext cx="4041775" cy="609601"/>
          </a:xfrm>
        </p:spPr>
        <p:txBody>
          <a:bodyPr>
            <a:normAutofit/>
          </a:bodyPr>
          <a:lstStyle/>
          <a:p>
            <a:pPr algn="ctr"/>
            <a:r>
              <a:rPr lang="ru-RU" sz="1700" dirty="0">
                <a:ea typeface="Calibri"/>
              </a:rPr>
              <a:t>МДК 01.02 Проектирование элементов систем ВиВ </a:t>
            </a:r>
            <a:endParaRPr lang="ru-RU" sz="17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3535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700" u="sng" dirty="0"/>
              <a:t>Тема </a:t>
            </a:r>
            <a:r>
              <a:rPr lang="ru-RU" sz="1700" u="sng" dirty="0" smtClean="0"/>
              <a:t>2.2</a:t>
            </a:r>
          </a:p>
          <a:p>
            <a:pPr marL="0" indent="0">
              <a:buNone/>
            </a:pPr>
            <a:r>
              <a:rPr lang="ru-RU" sz="1700" dirty="0" smtClean="0"/>
              <a:t>Выбор </a:t>
            </a:r>
            <a:r>
              <a:rPr lang="ru-RU" sz="1700" dirty="0"/>
              <a:t>системы водоснабжения населенного пункта</a:t>
            </a:r>
          </a:p>
          <a:p>
            <a:pPr>
              <a:buFontTx/>
              <a:buChar char="-"/>
            </a:pPr>
            <a:r>
              <a:rPr lang="ru-RU" sz="1700" dirty="0" smtClean="0"/>
              <a:t>Режимы водопотребления;</a:t>
            </a:r>
          </a:p>
          <a:p>
            <a:pPr>
              <a:buFontTx/>
              <a:buChar char="-"/>
            </a:pPr>
            <a:r>
              <a:rPr lang="ru-RU" sz="1700" dirty="0" smtClean="0"/>
              <a:t>Коэффициенты </a:t>
            </a:r>
            <a:r>
              <a:rPr lang="ru-RU" sz="1700" dirty="0"/>
              <a:t>суточной неравномерности различных категорий </a:t>
            </a:r>
            <a:r>
              <a:rPr lang="ru-RU" sz="1700" dirty="0" smtClean="0"/>
              <a:t>потребителей;</a:t>
            </a:r>
          </a:p>
          <a:p>
            <a:pPr>
              <a:buFontTx/>
              <a:buChar char="-"/>
            </a:pPr>
            <a:r>
              <a:rPr lang="ru-RU" sz="1700" dirty="0" smtClean="0"/>
              <a:t>Последовательность </a:t>
            </a:r>
            <a:r>
              <a:rPr lang="ru-RU" sz="1700" dirty="0"/>
              <a:t>расчета режимов водопотребления</a:t>
            </a:r>
            <a:endParaRPr lang="ru-RU" sz="1700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3016404" cy="197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1752600" y="2209800"/>
            <a:ext cx="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48400" y="2286000"/>
            <a:ext cx="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6858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Цель урока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95800" y="1219201"/>
            <a:ext cx="4343400" cy="4419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u="sng" dirty="0" smtClean="0">
                <a:solidFill>
                  <a:srgbClr val="C00000"/>
                </a:solidFill>
              </a:rPr>
              <a:t>Общие компетенции </a:t>
            </a:r>
            <a:r>
              <a:rPr lang="ru-RU" sz="3800" b="1" u="sng" dirty="0">
                <a:solidFill>
                  <a:srgbClr val="C00000"/>
                </a:solidFill>
              </a:rPr>
              <a:t>(ОК):</a:t>
            </a:r>
          </a:p>
          <a:p>
            <a:pPr marL="0" indent="0">
              <a:buNone/>
            </a:pPr>
            <a:r>
              <a:rPr lang="ru-RU" dirty="0"/>
              <a:t>ОК 1. Понимать сущность и социальную значимость своей будущей профессии, проявлять к ней устойчивый интерес.</a:t>
            </a:r>
          </a:p>
          <a:p>
            <a:pPr marL="0" indent="0">
              <a:buNone/>
            </a:pPr>
            <a:r>
              <a:rPr lang="ru-RU" dirty="0"/>
              <a:t>ОК 2. Организовывать собственную деятельность, выбирать типовые методы и способы выполнения профессиональных задач, оценивать их эффективность и качество.</a:t>
            </a:r>
          </a:p>
          <a:p>
            <a:pPr marL="0" indent="0">
              <a:buNone/>
            </a:pPr>
            <a:r>
              <a:rPr lang="ru-RU" dirty="0"/>
              <a:t>ОК 3. Принимать решения в стандартных и нестандартных ситуациях и нести за них ответственность.</a:t>
            </a:r>
          </a:p>
          <a:p>
            <a:pPr marL="0" indent="0">
              <a:buNone/>
            </a:pPr>
            <a:r>
              <a:rPr lang="ru-RU" dirty="0"/>
              <a:t>ОК 4. Осуществлять поиск и использование информации, необходимой для эффективного выполнения профессиональных задач, профессионального и личностного развития.</a:t>
            </a:r>
          </a:p>
          <a:p>
            <a:pPr marL="0" indent="0">
              <a:buNone/>
            </a:pPr>
            <a:r>
              <a:rPr lang="ru-RU" dirty="0" smtClean="0"/>
              <a:t>ОК </a:t>
            </a:r>
            <a:r>
              <a:rPr lang="ru-RU" dirty="0"/>
              <a:t>6. Работать в коллективе и в команде, эффективно общаться с коллегами, руководством, потребителями.</a:t>
            </a:r>
          </a:p>
          <a:p>
            <a:pPr marL="0" indent="0">
              <a:buNone/>
            </a:pPr>
            <a:r>
              <a:rPr lang="ru-RU" dirty="0"/>
              <a:t>ОК 7. Брать на себя ответственность за работу членов команды (подчиненных), за результат выполнения заданий.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00400" cy="3136900"/>
          </a:xfrm>
        </p:spPr>
        <p:txBody>
          <a:bodyPr>
            <a:normAutofit lnSpcReduction="10000"/>
          </a:bodyPr>
          <a:lstStyle/>
          <a:p>
            <a:r>
              <a:rPr lang="ru-RU" sz="1700" dirty="0" smtClean="0"/>
              <a:t>Отработка навыков </a:t>
            </a:r>
            <a:r>
              <a:rPr lang="ru-RU" sz="1700" dirty="0"/>
              <a:t>и получения опыта </a:t>
            </a:r>
            <a:r>
              <a:rPr lang="ru-RU" sz="1700" dirty="0" smtClean="0"/>
              <a:t>по работе </a:t>
            </a:r>
            <a:r>
              <a:rPr lang="ru-RU" sz="1700" dirty="0"/>
              <a:t>с </a:t>
            </a:r>
            <a:r>
              <a:rPr lang="ru-RU" sz="1700" dirty="0" smtClean="0"/>
              <a:t>информацией:</a:t>
            </a:r>
          </a:p>
          <a:p>
            <a:r>
              <a:rPr lang="ru-RU" sz="1700" dirty="0"/>
              <a:t>-</a:t>
            </a:r>
            <a:r>
              <a:rPr lang="ru-RU" sz="1700" dirty="0" smtClean="0"/>
              <a:t>осмысление </a:t>
            </a:r>
            <a:r>
              <a:rPr lang="ru-RU" sz="1700" dirty="0"/>
              <a:t>значения деталей, описанных в ситуации; </a:t>
            </a:r>
            <a:endParaRPr lang="ru-RU" sz="1700" dirty="0" smtClean="0"/>
          </a:p>
          <a:p>
            <a:r>
              <a:rPr lang="ru-RU" sz="1700" dirty="0"/>
              <a:t>-</a:t>
            </a:r>
            <a:r>
              <a:rPr lang="ru-RU" sz="1700" dirty="0" smtClean="0"/>
              <a:t>анализ </a:t>
            </a:r>
            <a:r>
              <a:rPr lang="ru-RU" sz="1700" dirty="0"/>
              <a:t>и синтез информации и аргументов; </a:t>
            </a:r>
            <a:endParaRPr lang="ru-RU" sz="1700" dirty="0" smtClean="0"/>
          </a:p>
          <a:p>
            <a:r>
              <a:rPr lang="ru-RU" sz="1700" dirty="0"/>
              <a:t>-</a:t>
            </a:r>
            <a:r>
              <a:rPr lang="ru-RU" sz="1700" dirty="0" smtClean="0"/>
              <a:t>работа </a:t>
            </a:r>
            <a:r>
              <a:rPr lang="ru-RU" sz="1700" dirty="0"/>
              <a:t>с предположениями и заключениями; </a:t>
            </a:r>
            <a:endParaRPr lang="ru-RU" sz="1700" dirty="0" smtClean="0"/>
          </a:p>
          <a:p>
            <a:r>
              <a:rPr lang="ru-RU" sz="1700" dirty="0"/>
              <a:t>-</a:t>
            </a:r>
            <a:r>
              <a:rPr lang="ru-RU" sz="1700" dirty="0" smtClean="0"/>
              <a:t>слушание </a:t>
            </a:r>
            <a:r>
              <a:rPr lang="ru-RU" sz="1700" dirty="0"/>
              <a:t>и понимание других людей — навыки групповой работы</a:t>
            </a:r>
            <a:r>
              <a:rPr lang="ru-RU" sz="1700" dirty="0" smtClean="0"/>
              <a:t>.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52600" y="1066800"/>
            <a:ext cx="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10000" y="2971800"/>
            <a:ext cx="6096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1462088" cy="159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6858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Цель урока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48200" y="1752599"/>
            <a:ext cx="4191000" cy="3886201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Профессиональные компетенции(ПК</a:t>
            </a:r>
            <a:r>
              <a:rPr lang="ru-RU" sz="4500" b="1" dirty="0">
                <a:solidFill>
                  <a:srgbClr val="C00000"/>
                </a:solidFill>
              </a:rPr>
              <a:t>):</a:t>
            </a:r>
          </a:p>
          <a:p>
            <a:pPr marL="0" lvl="0" indent="0">
              <a:buNone/>
            </a:pPr>
            <a:r>
              <a:rPr lang="ru-RU" sz="3800" dirty="0">
                <a:solidFill>
                  <a:prstClr val="black"/>
                </a:solidFill>
              </a:rPr>
              <a:t>ПК 1.1. Принимать участие в проектировании элементов систем водоснабжения и водоотведения.</a:t>
            </a:r>
          </a:p>
          <a:p>
            <a:pPr marL="0" lvl="0" indent="0">
              <a:buNone/>
            </a:pPr>
            <a:r>
              <a:rPr lang="ru-RU" sz="3800" dirty="0">
                <a:solidFill>
                  <a:prstClr val="black"/>
                </a:solidFill>
              </a:rPr>
              <a:t>ПК 1.2. Определять расчетные расходы воды.</a:t>
            </a:r>
          </a:p>
          <a:p>
            <a:pPr marL="0" lvl="0" indent="0">
              <a:buNone/>
            </a:pPr>
            <a:r>
              <a:rPr lang="ru-RU" sz="3800" dirty="0">
                <a:solidFill>
                  <a:prstClr val="black"/>
                </a:solidFill>
              </a:rPr>
              <a:t>ПК 1.3. Разрабатывать технологические схемы очистки воды и обработки осадков.</a:t>
            </a:r>
          </a:p>
          <a:p>
            <a:pPr marL="0" lvl="0" indent="0">
              <a:buNone/>
            </a:pPr>
            <a:r>
              <a:rPr lang="ru-RU" sz="3800" dirty="0">
                <a:solidFill>
                  <a:prstClr val="black"/>
                </a:solidFill>
              </a:rPr>
              <a:t>ПК 1.4. Производить расчеты элементов систем водоснабжения и водоотведения.</a:t>
            </a:r>
          </a:p>
          <a:p>
            <a:pPr marL="0" lvl="0" indent="0">
              <a:buNone/>
            </a:pPr>
            <a:r>
              <a:rPr lang="ru-RU" sz="3800" dirty="0">
                <a:solidFill>
                  <a:prstClr val="black"/>
                </a:solidFill>
              </a:rPr>
              <a:t>ПК 1.5. Разрабатывать чертежи элементов систем водоснабжения и водоотведения.</a:t>
            </a:r>
          </a:p>
          <a:p>
            <a:pPr marL="0" lvl="0" indent="0">
              <a:buNone/>
            </a:pPr>
            <a:r>
              <a:rPr lang="ru-RU" sz="3800" dirty="0">
                <a:solidFill>
                  <a:prstClr val="black"/>
                </a:solidFill>
              </a:rPr>
              <a:t>ПК 1.6. Определять, анализировать и планировать технико-экономические показатели систем водоснабжения и водоотведения.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00400" cy="3136900"/>
          </a:xfrm>
        </p:spPr>
        <p:txBody>
          <a:bodyPr>
            <a:normAutofit lnSpcReduction="10000"/>
          </a:bodyPr>
          <a:lstStyle/>
          <a:p>
            <a:r>
              <a:rPr lang="ru-RU" sz="1700" dirty="0" smtClean="0"/>
              <a:t>Отработка навыков </a:t>
            </a:r>
            <a:r>
              <a:rPr lang="ru-RU" sz="1700" dirty="0"/>
              <a:t>и получения опыта </a:t>
            </a:r>
            <a:r>
              <a:rPr lang="ru-RU" sz="1700" dirty="0" smtClean="0"/>
              <a:t>по работе </a:t>
            </a:r>
            <a:r>
              <a:rPr lang="ru-RU" sz="1700" dirty="0"/>
              <a:t>с </a:t>
            </a:r>
            <a:r>
              <a:rPr lang="ru-RU" sz="1700" dirty="0" smtClean="0"/>
              <a:t>информацией:</a:t>
            </a:r>
          </a:p>
          <a:p>
            <a:r>
              <a:rPr lang="ru-RU" sz="1700" dirty="0"/>
              <a:t>-</a:t>
            </a:r>
            <a:r>
              <a:rPr lang="ru-RU" sz="1700" dirty="0" smtClean="0"/>
              <a:t>осмысление </a:t>
            </a:r>
            <a:r>
              <a:rPr lang="ru-RU" sz="1700" dirty="0"/>
              <a:t>значения деталей, описанных в ситуации; </a:t>
            </a:r>
            <a:endParaRPr lang="ru-RU" sz="1700" dirty="0" smtClean="0"/>
          </a:p>
          <a:p>
            <a:r>
              <a:rPr lang="ru-RU" sz="1700" dirty="0"/>
              <a:t>-</a:t>
            </a:r>
            <a:r>
              <a:rPr lang="ru-RU" sz="1700" dirty="0" smtClean="0"/>
              <a:t>анализ </a:t>
            </a:r>
            <a:r>
              <a:rPr lang="ru-RU" sz="1700" dirty="0"/>
              <a:t>и синтез информации и аргументов; </a:t>
            </a:r>
            <a:endParaRPr lang="ru-RU" sz="1700" dirty="0" smtClean="0"/>
          </a:p>
          <a:p>
            <a:r>
              <a:rPr lang="ru-RU" sz="1700" dirty="0"/>
              <a:t>-</a:t>
            </a:r>
            <a:r>
              <a:rPr lang="ru-RU" sz="1700" dirty="0" smtClean="0"/>
              <a:t>работа </a:t>
            </a:r>
            <a:r>
              <a:rPr lang="ru-RU" sz="1700" dirty="0"/>
              <a:t>с предположениями и заключениями; </a:t>
            </a:r>
            <a:endParaRPr lang="ru-RU" sz="1700" dirty="0" smtClean="0"/>
          </a:p>
          <a:p>
            <a:r>
              <a:rPr lang="ru-RU" sz="1700" dirty="0"/>
              <a:t>-</a:t>
            </a:r>
            <a:r>
              <a:rPr lang="ru-RU" sz="1700" dirty="0" smtClean="0"/>
              <a:t>слушание </a:t>
            </a:r>
            <a:r>
              <a:rPr lang="ru-RU" sz="1700" dirty="0"/>
              <a:t>и понимание других людей — навыки групповой работы</a:t>
            </a:r>
            <a:r>
              <a:rPr lang="ru-RU" sz="1700" dirty="0" smtClean="0"/>
              <a:t>.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52600" y="1066800"/>
            <a:ext cx="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10000" y="2971800"/>
            <a:ext cx="6096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1462088" cy="159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181600"/>
            <a:ext cx="3621087" cy="587375"/>
          </a:xfrm>
        </p:spPr>
        <p:txBody>
          <a:bodyPr>
            <a:noAutofit/>
          </a:bodyPr>
          <a:lstStyle/>
          <a:p>
            <a:r>
              <a:rPr lang="ru-RU" cap="none" dirty="0" smtClean="0">
                <a:solidFill>
                  <a:srgbClr val="C00000"/>
                </a:solidFill>
              </a:rPr>
              <a:t>Задача урока</a:t>
            </a:r>
            <a:endParaRPr lang="ru-RU" cap="none" dirty="0">
              <a:solidFill>
                <a:srgbClr val="C0000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524000" y="685800"/>
            <a:ext cx="5867400" cy="3429000"/>
          </a:xfrm>
          <a:prstGeom prst="cloud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Совместными усилиями группы студентов проанализировать ситуацию – </a:t>
            </a:r>
            <a:r>
              <a:rPr lang="ru-RU" b="1" dirty="0" smtClean="0">
                <a:solidFill>
                  <a:srgbClr val="C00000"/>
                </a:solidFill>
              </a:rPr>
              <a:t>CASE</a:t>
            </a:r>
            <a:r>
              <a:rPr lang="ru-RU" dirty="0" smtClean="0"/>
              <a:t>, </a:t>
            </a:r>
            <a:r>
              <a:rPr lang="ru-RU" dirty="0"/>
              <a:t>возникающую при конкретном положении дел, и представить окончательное  решение на основании предложенного алгоритма.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6725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внимание планета в опасности эколог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2971800" cy="1671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со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1219200" cy="96252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7"/>
          <p:cNvSpPr>
            <a:spLocks noChangeArrowheads="1" noChangeShapeType="1" noTextEdit="1"/>
          </p:cNvSpPr>
          <p:nvPr/>
        </p:nvSpPr>
        <p:spPr bwMode="auto">
          <a:xfrm>
            <a:off x="1447800" y="5486400"/>
            <a:ext cx="6645275" cy="604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Планета ВиВ в опасности!!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flythrough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7961313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ОБРАЩЕНИЕ ВЫСШЕГО РАЗУМА ВСЕЛЕННОЙ К ЖИТЕЛЯМ ПЛАНЕТЫ </a:t>
            </a:r>
            <a:r>
              <a:rPr lang="ru-RU" sz="3100" dirty="0" err="1" smtClean="0">
                <a:solidFill>
                  <a:srgbClr val="C00000"/>
                </a:solidFill>
              </a:rPr>
              <a:t>ВиВ</a:t>
            </a:r>
            <a:r>
              <a:rPr lang="ru-RU" sz="3100" dirty="0" smtClean="0">
                <a:solidFill>
                  <a:srgbClr val="C00000"/>
                </a:solidFill>
              </a:rPr>
              <a:t> 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533400"/>
            <a:ext cx="4343400" cy="45720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К вам обращается Высший Разум Вселенной!!! 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Космос просит вас серьезно отнестись к той информации, которая в этот момент открывает вам, ибо от этого зависит ваша будущая жизнь и судьба всего человечества.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Мы стремимся спасти человечество от беды, которую оно вызвало своей бездушной деятельностью. 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Мы обеспокоены экологической обстановкой на планете, поэтому пришли вам на помощь. 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Без вашей поддержки Великая миссия внеземных цивилизаций – сохранение жизни человечества так и станется невыполненной. 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avatars.mds.yandex.net/get-zen_doc/58826/pub_5a69ae3757906a211dd8c888_5a69ae83f4a0dde70ba3e6bb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1219200"/>
            <a:ext cx="4062219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7961313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ОБРАЩЕНИЕ ВЫСШЕГО РАЗУМА ВСЕЛЕННОЙ К ЖИТЕЛЯМ ПЛАНЕТЫ </a:t>
            </a:r>
            <a:r>
              <a:rPr lang="ru-RU" sz="3100" dirty="0" err="1" smtClean="0">
                <a:solidFill>
                  <a:srgbClr val="C00000"/>
                </a:solidFill>
              </a:rPr>
              <a:t>ВиВ</a:t>
            </a:r>
            <a:r>
              <a:rPr lang="ru-RU" sz="3100" dirty="0" smtClean="0">
                <a:solidFill>
                  <a:srgbClr val="C00000"/>
                </a:solidFill>
              </a:rPr>
              <a:t> 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533400"/>
            <a:ext cx="3962400" cy="434339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Ради нас они многие десятки тысяч лет беззаветно трудились на планете. Они обучали даже нас – представителей человечества – языку символов сознания, чтобы на доступном языке мы смогли изложить передаваемую ими информацию.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Без вашей поддержки мы не сможем продолжать нашу работу по расшифровке и представлению сообщений внеземных цивилизаций – жизненно важной информации для всего человечества.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avatars.mds.yandex.net/get-zen_doc/58826/pub_5a69ae3757906a211dd8c888_5a69ae83f4a0dde70ba3e6bb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1219200"/>
            <a:ext cx="4062219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1197</Words>
  <Application>Microsoft Office PowerPoint</Application>
  <PresentationFormat>Экран (4:3)</PresentationFormat>
  <Paragraphs>322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к открытому уроку в рамках проведения фестиваля педагогических идей</vt:lpstr>
      <vt:lpstr>Тема урока: Водоснабжение населенного пункта</vt:lpstr>
      <vt:lpstr>Метод case - study</vt:lpstr>
      <vt:lpstr>Цель урока</vt:lpstr>
      <vt:lpstr>Цель урока</vt:lpstr>
      <vt:lpstr>Задача урока</vt:lpstr>
      <vt:lpstr>Презентация PowerPoint</vt:lpstr>
      <vt:lpstr>ОБРАЩЕНИЕ ВЫСШЕГО РАЗУМА ВСЕЛЕННОЙ К ЖИТЕЛЯМ ПЛАНЕТЫ ВиВ !!! </vt:lpstr>
      <vt:lpstr>ОБРАЩЕНИЕ ВЫСШЕГО РАЗУМА ВСЕЛЕННОЙ К ЖИТЕЛЯМ ПЛАНЕТЫ ВиВ !!! </vt:lpstr>
      <vt:lpstr>ПРОБЛЕМА</vt:lpstr>
      <vt:lpstr>Цель работы</vt:lpstr>
      <vt:lpstr>Команды экспертов</vt:lpstr>
      <vt:lpstr>Задание</vt:lpstr>
      <vt:lpstr>Критерии оценивания!!!</vt:lpstr>
      <vt:lpstr>Презентация PowerPoint</vt:lpstr>
      <vt:lpstr>Презентация PowerPoint</vt:lpstr>
      <vt:lpstr>Проверка 1</vt:lpstr>
      <vt:lpstr>Проверка 2</vt:lpstr>
      <vt:lpstr>Подведение итогов</vt:lpstr>
      <vt:lpstr>Презентация PowerPoint</vt:lpstr>
      <vt:lpstr>Презентация PowerPoint</vt:lpstr>
      <vt:lpstr>Критерии оценивания!!!</vt:lpstr>
      <vt:lpstr>ОБРАЩЕНИЕ ВЫСШЕГО РАЗУМА ВСЕЛЕННОЙ К экспертам ПЛАНЕТЫ ВиВ !!! 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IngaPC</dc:creator>
  <cp:lastModifiedBy>Пользователь</cp:lastModifiedBy>
  <cp:revision>84</cp:revision>
  <dcterms:created xsi:type="dcterms:W3CDTF">2018-02-08T09:42:35Z</dcterms:created>
  <dcterms:modified xsi:type="dcterms:W3CDTF">2018-08-19T07:38:49Z</dcterms:modified>
</cp:coreProperties>
</file>