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4" r:id="rId27"/>
    <p:sldId id="285" r:id="rId28"/>
    <p:sldId id="286" r:id="rId29"/>
    <p:sldId id="281" r:id="rId30"/>
    <p:sldId id="282" r:id="rId31"/>
    <p:sldId id="283"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430"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10.xml.rels><?xml version="1.0" encoding="UTF-8" standalone="yes"?>
<Relationships xmlns="http://schemas.openxmlformats.org/package/2006/relationships"><Relationship Id="rId1" Type="http://schemas.openxmlformats.org/officeDocument/2006/relationships/image" Target="../media/image12.jpeg"/></Relationships>
</file>

<file path=ppt/diagrams/_rels/data22.xml.rels><?xml version="1.0" encoding="UTF-8" standalone="yes"?>
<Relationships xmlns="http://schemas.openxmlformats.org/package/2006/relationships"><Relationship Id="rId1" Type="http://schemas.openxmlformats.org/officeDocument/2006/relationships/image" Target="../media/image4.jpeg"/></Relationships>
</file>

<file path=ppt/diagrams/_rels/data3.xml.rels><?xml version="1.0" encoding="UTF-8" standalone="yes"?>
<Relationships xmlns="http://schemas.openxmlformats.org/package/2006/relationships"><Relationship Id="rId1" Type="http://schemas.openxmlformats.org/officeDocument/2006/relationships/image" Target="../media/image2.jpeg"/></Relationships>
</file>

<file path=ppt/diagrams/_rels/data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_rels/data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 Id="rId4" Type="http://schemas.openxmlformats.org/officeDocument/2006/relationships/image" Target="../media/image10.jpeg"/></Relationships>
</file>

<file path=ppt/diagrams/_rels/data7.xml.rels><?xml version="1.0" encoding="UTF-8" standalone="yes"?>
<Relationships xmlns="http://schemas.openxmlformats.org/package/2006/relationships"><Relationship Id="rId1" Type="http://schemas.openxmlformats.org/officeDocument/2006/relationships/image" Target="../media/image1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 Id="rId4" Type="http://schemas.openxmlformats.org/officeDocument/2006/relationships/image" Target="../media/image10.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207A67-3261-485C-9547-032FB38BB6A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AD8A1636-754F-451D-96BC-C3A1989D3AFC}">
      <dgm:prSet phldrT="[Текст]"/>
      <dgm:spPr/>
      <dgm:t>
        <a:bodyPr/>
        <a:lstStyle/>
        <a:p>
          <a:r>
            <a:rPr lang="ru-RU" dirty="0" smtClean="0">
              <a:solidFill>
                <a:schemeClr val="tx1"/>
              </a:solidFill>
            </a:rPr>
            <a:t>Объективные элементы состава</a:t>
          </a:r>
          <a:endParaRPr lang="ru-RU" dirty="0">
            <a:solidFill>
              <a:schemeClr val="tx1"/>
            </a:solidFill>
          </a:endParaRPr>
        </a:p>
      </dgm:t>
    </dgm:pt>
    <dgm:pt modelId="{A813F6A6-A28E-4676-81BE-E79E6E7E4536}" type="parTrans" cxnId="{A480DCCA-0A45-499D-BB33-9791F5FC8FE3}">
      <dgm:prSet/>
      <dgm:spPr/>
      <dgm:t>
        <a:bodyPr/>
        <a:lstStyle/>
        <a:p>
          <a:endParaRPr lang="ru-RU"/>
        </a:p>
      </dgm:t>
    </dgm:pt>
    <dgm:pt modelId="{E35380E4-52F1-42D3-A5FB-3542F75214D1}" type="sibTrans" cxnId="{A480DCCA-0A45-499D-BB33-9791F5FC8FE3}">
      <dgm:prSet/>
      <dgm:spPr/>
      <dgm:t>
        <a:bodyPr/>
        <a:lstStyle/>
        <a:p>
          <a:endParaRPr lang="ru-RU"/>
        </a:p>
      </dgm:t>
    </dgm:pt>
    <dgm:pt modelId="{97EA9E8F-439E-4348-A50B-CA2F5F5D1455}">
      <dgm:prSet phldrT="[Текст]" custT="1"/>
      <dgm:spPr/>
      <dgm:t>
        <a:bodyPr/>
        <a:lstStyle/>
        <a:p>
          <a:r>
            <a:rPr lang="ru-RU" sz="1800" dirty="0" smtClean="0">
              <a:solidFill>
                <a:srgbClr val="C00000"/>
              </a:solidFill>
            </a:rPr>
            <a:t>объект </a:t>
          </a:r>
          <a:r>
            <a:rPr lang="ru-RU" sz="1600" dirty="0" smtClean="0"/>
            <a:t>(ч. 1 ст. 2 УК РФ)</a:t>
          </a:r>
          <a:endParaRPr lang="ru-RU" sz="1600" dirty="0"/>
        </a:p>
      </dgm:t>
    </dgm:pt>
    <dgm:pt modelId="{D1DAB595-9F07-4A21-BECD-57406C0ED4C2}" type="parTrans" cxnId="{677E2908-66B6-46C5-920D-3A1CB8731271}">
      <dgm:prSet/>
      <dgm:spPr/>
      <dgm:t>
        <a:bodyPr/>
        <a:lstStyle/>
        <a:p>
          <a:endParaRPr lang="ru-RU"/>
        </a:p>
      </dgm:t>
    </dgm:pt>
    <dgm:pt modelId="{A6AC233D-8C5E-4884-BBE1-A18DC6163BF9}" type="sibTrans" cxnId="{677E2908-66B6-46C5-920D-3A1CB8731271}">
      <dgm:prSet/>
      <dgm:spPr/>
      <dgm:t>
        <a:bodyPr/>
        <a:lstStyle/>
        <a:p>
          <a:endParaRPr lang="ru-RU"/>
        </a:p>
      </dgm:t>
    </dgm:pt>
    <dgm:pt modelId="{C29AF964-E63F-4992-AE5A-79DFFF799715}">
      <dgm:prSet phldrT="[Текст]" custT="1"/>
      <dgm:spPr/>
      <dgm:t>
        <a:bodyPr/>
        <a:lstStyle/>
        <a:p>
          <a:r>
            <a:rPr lang="ru-RU" sz="1600" dirty="0" smtClean="0">
              <a:solidFill>
                <a:srgbClr val="C00000"/>
              </a:solidFill>
            </a:rPr>
            <a:t>объективная сторона </a:t>
          </a:r>
          <a:r>
            <a:rPr lang="ru-RU" sz="1400" dirty="0" smtClean="0"/>
            <a:t>(</a:t>
          </a:r>
          <a:r>
            <a:rPr lang="ru-RU" sz="1400" b="1" i="1" dirty="0" smtClean="0"/>
            <a:t>деяние</a:t>
          </a:r>
          <a:r>
            <a:rPr lang="ru-RU" sz="1400" dirty="0" smtClean="0"/>
            <a:t>: действие или бездействие, причиняемые им преступные последствия, причинную связь между ними, способ, обстановку, место, время совершения деяния)</a:t>
          </a:r>
          <a:endParaRPr lang="ru-RU" sz="1400" dirty="0"/>
        </a:p>
      </dgm:t>
    </dgm:pt>
    <dgm:pt modelId="{8D419CB2-ED99-4FF5-AA75-0AB49119D7D5}" type="parTrans" cxnId="{1BF9B65D-3899-4F1C-BE94-EF1BF696D319}">
      <dgm:prSet/>
      <dgm:spPr/>
      <dgm:t>
        <a:bodyPr/>
        <a:lstStyle/>
        <a:p>
          <a:endParaRPr lang="ru-RU"/>
        </a:p>
      </dgm:t>
    </dgm:pt>
    <dgm:pt modelId="{02672DB0-90BD-4A37-9A21-08E7509E6FD5}" type="sibTrans" cxnId="{1BF9B65D-3899-4F1C-BE94-EF1BF696D319}">
      <dgm:prSet/>
      <dgm:spPr/>
      <dgm:t>
        <a:bodyPr/>
        <a:lstStyle/>
        <a:p>
          <a:endParaRPr lang="ru-RU"/>
        </a:p>
      </dgm:t>
    </dgm:pt>
    <dgm:pt modelId="{DD0E2581-BB9C-4513-96A6-E8B934B34DE6}">
      <dgm:prSet phldrT="[Текст]"/>
      <dgm:spPr/>
      <dgm:t>
        <a:bodyPr/>
        <a:lstStyle/>
        <a:p>
          <a:r>
            <a:rPr lang="ru-RU" dirty="0" smtClean="0">
              <a:solidFill>
                <a:schemeClr val="tx1"/>
              </a:solidFill>
            </a:rPr>
            <a:t>Субъективные элементы состава</a:t>
          </a:r>
          <a:endParaRPr lang="ru-RU" dirty="0">
            <a:solidFill>
              <a:schemeClr val="tx1"/>
            </a:solidFill>
          </a:endParaRPr>
        </a:p>
      </dgm:t>
    </dgm:pt>
    <dgm:pt modelId="{13DF27E1-8863-4F18-82B7-06F3E11F63DE}" type="parTrans" cxnId="{30460A66-0831-4AB3-B0FF-679F2425E4A5}">
      <dgm:prSet/>
      <dgm:spPr/>
      <dgm:t>
        <a:bodyPr/>
        <a:lstStyle/>
        <a:p>
          <a:endParaRPr lang="ru-RU"/>
        </a:p>
      </dgm:t>
    </dgm:pt>
    <dgm:pt modelId="{C91405C7-BB93-4607-9561-99FAFE059939}" type="sibTrans" cxnId="{30460A66-0831-4AB3-B0FF-679F2425E4A5}">
      <dgm:prSet/>
      <dgm:spPr/>
      <dgm:t>
        <a:bodyPr/>
        <a:lstStyle/>
        <a:p>
          <a:endParaRPr lang="ru-RU"/>
        </a:p>
      </dgm:t>
    </dgm:pt>
    <dgm:pt modelId="{9570FE16-C9CA-45F5-A206-D03A68E91580}">
      <dgm:prSet phldrT="[Текст]" custT="1"/>
      <dgm:spPr/>
      <dgm:t>
        <a:bodyPr/>
        <a:lstStyle/>
        <a:p>
          <a:r>
            <a:rPr lang="ru-RU" sz="1900" dirty="0" smtClean="0">
              <a:solidFill>
                <a:srgbClr val="C00000"/>
              </a:solidFill>
            </a:rPr>
            <a:t>субъективная сторона </a:t>
          </a:r>
          <a:r>
            <a:rPr lang="ru-RU" sz="1600" dirty="0" smtClean="0"/>
            <a:t>(ст. 5, 24, 25, 26, 27, 28 УК РФ вина, мотив, цель, эмоции.)</a:t>
          </a:r>
          <a:endParaRPr lang="ru-RU" sz="1600" dirty="0"/>
        </a:p>
      </dgm:t>
    </dgm:pt>
    <dgm:pt modelId="{B515F5B2-601B-4474-ABD7-4B8847AFE461}" type="parTrans" cxnId="{3C05A051-4F6A-4E30-A5B9-D2D528274849}">
      <dgm:prSet/>
      <dgm:spPr/>
      <dgm:t>
        <a:bodyPr/>
        <a:lstStyle/>
        <a:p>
          <a:endParaRPr lang="ru-RU"/>
        </a:p>
      </dgm:t>
    </dgm:pt>
    <dgm:pt modelId="{AE86DACE-3146-4B0B-B685-17F7C5F8FA22}" type="sibTrans" cxnId="{3C05A051-4F6A-4E30-A5B9-D2D528274849}">
      <dgm:prSet/>
      <dgm:spPr/>
      <dgm:t>
        <a:bodyPr/>
        <a:lstStyle/>
        <a:p>
          <a:endParaRPr lang="ru-RU"/>
        </a:p>
      </dgm:t>
    </dgm:pt>
    <dgm:pt modelId="{543D68AC-C44A-4722-8C7C-BEE73EE79843}">
      <dgm:prSet phldrT="[Текст]" custT="1"/>
      <dgm:spPr/>
      <dgm:t>
        <a:bodyPr/>
        <a:lstStyle/>
        <a:p>
          <a:r>
            <a:rPr lang="ru-RU" sz="2500" dirty="0" smtClean="0">
              <a:solidFill>
                <a:srgbClr val="C00000"/>
              </a:solidFill>
            </a:rPr>
            <a:t>субъект</a:t>
          </a:r>
          <a:r>
            <a:rPr lang="ru-RU" sz="2500" dirty="0" smtClean="0"/>
            <a:t> </a:t>
          </a:r>
        </a:p>
        <a:p>
          <a:r>
            <a:rPr lang="ru-RU" sz="1600" dirty="0" smtClean="0"/>
            <a:t>(ст. 19, 20, 21, 22, 23 УК РФ)</a:t>
          </a:r>
          <a:endParaRPr lang="ru-RU" sz="1600" dirty="0"/>
        </a:p>
      </dgm:t>
    </dgm:pt>
    <dgm:pt modelId="{B81C8F4B-75D9-460A-880E-088BD4870F59}" type="parTrans" cxnId="{0A5360DE-6039-484F-A063-D1AF0E6B59A1}">
      <dgm:prSet/>
      <dgm:spPr/>
      <dgm:t>
        <a:bodyPr/>
        <a:lstStyle/>
        <a:p>
          <a:endParaRPr lang="ru-RU"/>
        </a:p>
      </dgm:t>
    </dgm:pt>
    <dgm:pt modelId="{902CE2EA-BEFC-418F-91C0-1EB7D39CB230}" type="sibTrans" cxnId="{0A5360DE-6039-484F-A063-D1AF0E6B59A1}">
      <dgm:prSet/>
      <dgm:spPr/>
      <dgm:t>
        <a:bodyPr/>
        <a:lstStyle/>
        <a:p>
          <a:endParaRPr lang="ru-RU"/>
        </a:p>
      </dgm:t>
    </dgm:pt>
    <dgm:pt modelId="{C8F55119-0A7C-4DBC-B86F-AEB7E9C81BB5}" type="pres">
      <dgm:prSet presAssocID="{98207A67-3261-485C-9547-032FB38BB6A9}" presName="diagram" presStyleCnt="0">
        <dgm:presLayoutVars>
          <dgm:chPref val="1"/>
          <dgm:dir/>
          <dgm:animOne val="branch"/>
          <dgm:animLvl val="lvl"/>
          <dgm:resizeHandles/>
        </dgm:presLayoutVars>
      </dgm:prSet>
      <dgm:spPr/>
      <dgm:t>
        <a:bodyPr/>
        <a:lstStyle/>
        <a:p>
          <a:endParaRPr lang="ru-RU"/>
        </a:p>
      </dgm:t>
    </dgm:pt>
    <dgm:pt modelId="{DA6206AE-DE2C-4D6C-919E-52B0FF47A33C}" type="pres">
      <dgm:prSet presAssocID="{AD8A1636-754F-451D-96BC-C3A1989D3AFC}" presName="root" presStyleCnt="0"/>
      <dgm:spPr/>
    </dgm:pt>
    <dgm:pt modelId="{6DB065C6-F0A3-41EA-B562-47FC7CF9B0FA}" type="pres">
      <dgm:prSet presAssocID="{AD8A1636-754F-451D-96BC-C3A1989D3AFC}" presName="rootComposite" presStyleCnt="0"/>
      <dgm:spPr/>
    </dgm:pt>
    <dgm:pt modelId="{B621D102-6187-48C3-BE24-709D89BB41F7}" type="pres">
      <dgm:prSet presAssocID="{AD8A1636-754F-451D-96BC-C3A1989D3AFC}" presName="rootText" presStyleLbl="node1" presStyleIdx="0" presStyleCnt="2" custScaleX="161175"/>
      <dgm:spPr/>
      <dgm:t>
        <a:bodyPr/>
        <a:lstStyle/>
        <a:p>
          <a:endParaRPr lang="ru-RU"/>
        </a:p>
      </dgm:t>
    </dgm:pt>
    <dgm:pt modelId="{7F91AB50-288F-4E24-881B-6454E4893D51}" type="pres">
      <dgm:prSet presAssocID="{AD8A1636-754F-451D-96BC-C3A1989D3AFC}" presName="rootConnector" presStyleLbl="node1" presStyleIdx="0" presStyleCnt="2"/>
      <dgm:spPr/>
      <dgm:t>
        <a:bodyPr/>
        <a:lstStyle/>
        <a:p>
          <a:endParaRPr lang="ru-RU"/>
        </a:p>
      </dgm:t>
    </dgm:pt>
    <dgm:pt modelId="{BA961A2E-3DF0-41F8-8C3F-09C8FC2EF6C8}" type="pres">
      <dgm:prSet presAssocID="{AD8A1636-754F-451D-96BC-C3A1989D3AFC}" presName="childShape" presStyleCnt="0"/>
      <dgm:spPr/>
    </dgm:pt>
    <dgm:pt modelId="{303A1845-89C9-4146-BF3C-4F8351E2566D}" type="pres">
      <dgm:prSet presAssocID="{D1DAB595-9F07-4A21-BECD-57406C0ED4C2}" presName="Name13" presStyleLbl="parChTrans1D2" presStyleIdx="0" presStyleCnt="4"/>
      <dgm:spPr/>
      <dgm:t>
        <a:bodyPr/>
        <a:lstStyle/>
        <a:p>
          <a:endParaRPr lang="ru-RU"/>
        </a:p>
      </dgm:t>
    </dgm:pt>
    <dgm:pt modelId="{CA709F58-3F09-4102-B6C3-6CE2F863A921}" type="pres">
      <dgm:prSet presAssocID="{97EA9E8F-439E-4348-A50B-CA2F5F5D1455}" presName="childText" presStyleLbl="bgAcc1" presStyleIdx="0" presStyleCnt="4" custScaleX="198331">
        <dgm:presLayoutVars>
          <dgm:bulletEnabled val="1"/>
        </dgm:presLayoutVars>
      </dgm:prSet>
      <dgm:spPr/>
      <dgm:t>
        <a:bodyPr/>
        <a:lstStyle/>
        <a:p>
          <a:endParaRPr lang="ru-RU"/>
        </a:p>
      </dgm:t>
    </dgm:pt>
    <dgm:pt modelId="{E3F77B2E-9EC1-4A0A-AB0E-A4E66AD2BA48}" type="pres">
      <dgm:prSet presAssocID="{8D419CB2-ED99-4FF5-AA75-0AB49119D7D5}" presName="Name13" presStyleLbl="parChTrans1D2" presStyleIdx="1" presStyleCnt="4"/>
      <dgm:spPr/>
      <dgm:t>
        <a:bodyPr/>
        <a:lstStyle/>
        <a:p>
          <a:endParaRPr lang="ru-RU"/>
        </a:p>
      </dgm:t>
    </dgm:pt>
    <dgm:pt modelId="{7C88474C-D470-4C5D-BB0C-19C4C88638F1}" type="pres">
      <dgm:prSet presAssocID="{C29AF964-E63F-4992-AE5A-79DFFF799715}" presName="childText" presStyleLbl="bgAcc1" presStyleIdx="1" presStyleCnt="4" custScaleX="203849">
        <dgm:presLayoutVars>
          <dgm:bulletEnabled val="1"/>
        </dgm:presLayoutVars>
      </dgm:prSet>
      <dgm:spPr/>
      <dgm:t>
        <a:bodyPr/>
        <a:lstStyle/>
        <a:p>
          <a:endParaRPr lang="ru-RU"/>
        </a:p>
      </dgm:t>
    </dgm:pt>
    <dgm:pt modelId="{DF0F3E00-F6D8-44D3-988E-201CBE0B4219}" type="pres">
      <dgm:prSet presAssocID="{DD0E2581-BB9C-4513-96A6-E8B934B34DE6}" presName="root" presStyleCnt="0"/>
      <dgm:spPr/>
    </dgm:pt>
    <dgm:pt modelId="{6A7786BB-F0FD-4262-AE03-A8C43CBFFB9F}" type="pres">
      <dgm:prSet presAssocID="{DD0E2581-BB9C-4513-96A6-E8B934B34DE6}" presName="rootComposite" presStyleCnt="0"/>
      <dgm:spPr/>
    </dgm:pt>
    <dgm:pt modelId="{1C133CE3-929E-4BC3-B4EF-4511616F8379}" type="pres">
      <dgm:prSet presAssocID="{DD0E2581-BB9C-4513-96A6-E8B934B34DE6}" presName="rootText" presStyleLbl="node1" presStyleIdx="1" presStyleCnt="2" custScaleX="155607"/>
      <dgm:spPr/>
      <dgm:t>
        <a:bodyPr/>
        <a:lstStyle/>
        <a:p>
          <a:endParaRPr lang="ru-RU"/>
        </a:p>
      </dgm:t>
    </dgm:pt>
    <dgm:pt modelId="{1632D7EA-E272-41E3-BD1D-7E5B0B666C3F}" type="pres">
      <dgm:prSet presAssocID="{DD0E2581-BB9C-4513-96A6-E8B934B34DE6}" presName="rootConnector" presStyleLbl="node1" presStyleIdx="1" presStyleCnt="2"/>
      <dgm:spPr/>
      <dgm:t>
        <a:bodyPr/>
        <a:lstStyle/>
        <a:p>
          <a:endParaRPr lang="ru-RU"/>
        </a:p>
      </dgm:t>
    </dgm:pt>
    <dgm:pt modelId="{EDBED766-F3A2-473D-BC2B-74D772D0F5B3}" type="pres">
      <dgm:prSet presAssocID="{DD0E2581-BB9C-4513-96A6-E8B934B34DE6}" presName="childShape" presStyleCnt="0"/>
      <dgm:spPr/>
    </dgm:pt>
    <dgm:pt modelId="{4E1A0F35-0676-42F7-B1CD-D0B004DA95A9}" type="pres">
      <dgm:prSet presAssocID="{B515F5B2-601B-4474-ABD7-4B8847AFE461}" presName="Name13" presStyleLbl="parChTrans1D2" presStyleIdx="2" presStyleCnt="4"/>
      <dgm:spPr/>
      <dgm:t>
        <a:bodyPr/>
        <a:lstStyle/>
        <a:p>
          <a:endParaRPr lang="ru-RU"/>
        </a:p>
      </dgm:t>
    </dgm:pt>
    <dgm:pt modelId="{97B82F13-C9C4-495F-950D-2F0DD8DD6BCB}" type="pres">
      <dgm:prSet presAssocID="{9570FE16-C9CA-45F5-A206-D03A68E91580}" presName="childText" presStyleLbl="bgAcc1" presStyleIdx="2" presStyleCnt="4" custScaleX="144376">
        <dgm:presLayoutVars>
          <dgm:bulletEnabled val="1"/>
        </dgm:presLayoutVars>
      </dgm:prSet>
      <dgm:spPr/>
      <dgm:t>
        <a:bodyPr/>
        <a:lstStyle/>
        <a:p>
          <a:endParaRPr lang="ru-RU"/>
        </a:p>
      </dgm:t>
    </dgm:pt>
    <dgm:pt modelId="{EBD695E2-8AA4-44E1-AB3D-29BD714970FC}" type="pres">
      <dgm:prSet presAssocID="{B81C8F4B-75D9-460A-880E-088BD4870F59}" presName="Name13" presStyleLbl="parChTrans1D2" presStyleIdx="3" presStyleCnt="4"/>
      <dgm:spPr/>
      <dgm:t>
        <a:bodyPr/>
        <a:lstStyle/>
        <a:p>
          <a:endParaRPr lang="ru-RU"/>
        </a:p>
      </dgm:t>
    </dgm:pt>
    <dgm:pt modelId="{3BA51543-0FD3-49D9-94A8-E9DEB80F1621}" type="pres">
      <dgm:prSet presAssocID="{543D68AC-C44A-4722-8C7C-BEE73EE79843}" presName="childText" presStyleLbl="bgAcc1" presStyleIdx="3" presStyleCnt="4" custScaleX="144376">
        <dgm:presLayoutVars>
          <dgm:bulletEnabled val="1"/>
        </dgm:presLayoutVars>
      </dgm:prSet>
      <dgm:spPr/>
      <dgm:t>
        <a:bodyPr/>
        <a:lstStyle/>
        <a:p>
          <a:endParaRPr lang="ru-RU"/>
        </a:p>
      </dgm:t>
    </dgm:pt>
  </dgm:ptLst>
  <dgm:cxnLst>
    <dgm:cxn modelId="{BF7B295D-7FDC-4DB2-9B53-0363154515CA}" type="presOf" srcId="{97EA9E8F-439E-4348-A50B-CA2F5F5D1455}" destId="{CA709F58-3F09-4102-B6C3-6CE2F863A921}" srcOrd="0" destOrd="0" presId="urn:microsoft.com/office/officeart/2005/8/layout/hierarchy3"/>
    <dgm:cxn modelId="{BEA104CF-55A0-41DB-A3DD-5BEB9EAB36C5}" type="presOf" srcId="{543D68AC-C44A-4722-8C7C-BEE73EE79843}" destId="{3BA51543-0FD3-49D9-94A8-E9DEB80F1621}" srcOrd="0" destOrd="0" presId="urn:microsoft.com/office/officeart/2005/8/layout/hierarchy3"/>
    <dgm:cxn modelId="{40F737CE-505F-4572-881B-C002647EC8EF}" type="presOf" srcId="{C29AF964-E63F-4992-AE5A-79DFFF799715}" destId="{7C88474C-D470-4C5D-BB0C-19C4C88638F1}" srcOrd="0" destOrd="0" presId="urn:microsoft.com/office/officeart/2005/8/layout/hierarchy3"/>
    <dgm:cxn modelId="{C7272E25-DCC8-4A5F-BDC6-355A2B2695D8}" type="presOf" srcId="{8D419CB2-ED99-4FF5-AA75-0AB49119D7D5}" destId="{E3F77B2E-9EC1-4A0A-AB0E-A4E66AD2BA48}" srcOrd="0" destOrd="0" presId="urn:microsoft.com/office/officeart/2005/8/layout/hierarchy3"/>
    <dgm:cxn modelId="{16716876-FBC0-4D1C-ABD3-B72A13D1168C}" type="presOf" srcId="{AD8A1636-754F-451D-96BC-C3A1989D3AFC}" destId="{B621D102-6187-48C3-BE24-709D89BB41F7}" srcOrd="0" destOrd="0" presId="urn:microsoft.com/office/officeart/2005/8/layout/hierarchy3"/>
    <dgm:cxn modelId="{39C915BB-F676-4DF7-A5D4-3E91C1EFD697}" type="presOf" srcId="{DD0E2581-BB9C-4513-96A6-E8B934B34DE6}" destId="{1C133CE3-929E-4BC3-B4EF-4511616F8379}" srcOrd="0" destOrd="0" presId="urn:microsoft.com/office/officeart/2005/8/layout/hierarchy3"/>
    <dgm:cxn modelId="{30460A66-0831-4AB3-B0FF-679F2425E4A5}" srcId="{98207A67-3261-485C-9547-032FB38BB6A9}" destId="{DD0E2581-BB9C-4513-96A6-E8B934B34DE6}" srcOrd="1" destOrd="0" parTransId="{13DF27E1-8863-4F18-82B7-06F3E11F63DE}" sibTransId="{C91405C7-BB93-4607-9561-99FAFE059939}"/>
    <dgm:cxn modelId="{0A5360DE-6039-484F-A063-D1AF0E6B59A1}" srcId="{DD0E2581-BB9C-4513-96A6-E8B934B34DE6}" destId="{543D68AC-C44A-4722-8C7C-BEE73EE79843}" srcOrd="1" destOrd="0" parTransId="{B81C8F4B-75D9-460A-880E-088BD4870F59}" sibTransId="{902CE2EA-BEFC-418F-91C0-1EB7D39CB230}"/>
    <dgm:cxn modelId="{0ECE6E86-67DA-43A7-9BEB-F1D262D08F17}" type="presOf" srcId="{D1DAB595-9F07-4A21-BECD-57406C0ED4C2}" destId="{303A1845-89C9-4146-BF3C-4F8351E2566D}" srcOrd="0" destOrd="0" presId="urn:microsoft.com/office/officeart/2005/8/layout/hierarchy3"/>
    <dgm:cxn modelId="{EC2A3CE6-5B86-45E6-AA93-A49AD66695B8}" type="presOf" srcId="{AD8A1636-754F-451D-96BC-C3A1989D3AFC}" destId="{7F91AB50-288F-4E24-881B-6454E4893D51}" srcOrd="1" destOrd="0" presId="urn:microsoft.com/office/officeart/2005/8/layout/hierarchy3"/>
    <dgm:cxn modelId="{D619EC83-75E8-41B0-80C5-60D2ABE25E52}" type="presOf" srcId="{98207A67-3261-485C-9547-032FB38BB6A9}" destId="{C8F55119-0A7C-4DBC-B86F-AEB7E9C81BB5}" srcOrd="0" destOrd="0" presId="urn:microsoft.com/office/officeart/2005/8/layout/hierarchy3"/>
    <dgm:cxn modelId="{E631A1BA-0BEE-4EC8-886C-E1397C956557}" type="presOf" srcId="{B515F5B2-601B-4474-ABD7-4B8847AFE461}" destId="{4E1A0F35-0676-42F7-B1CD-D0B004DA95A9}" srcOrd="0" destOrd="0" presId="urn:microsoft.com/office/officeart/2005/8/layout/hierarchy3"/>
    <dgm:cxn modelId="{D742C318-0CE4-41D0-A397-D97CBD45A274}" type="presOf" srcId="{DD0E2581-BB9C-4513-96A6-E8B934B34DE6}" destId="{1632D7EA-E272-41E3-BD1D-7E5B0B666C3F}" srcOrd="1" destOrd="0" presId="urn:microsoft.com/office/officeart/2005/8/layout/hierarchy3"/>
    <dgm:cxn modelId="{3C05A051-4F6A-4E30-A5B9-D2D528274849}" srcId="{DD0E2581-BB9C-4513-96A6-E8B934B34DE6}" destId="{9570FE16-C9CA-45F5-A206-D03A68E91580}" srcOrd="0" destOrd="0" parTransId="{B515F5B2-601B-4474-ABD7-4B8847AFE461}" sibTransId="{AE86DACE-3146-4B0B-B685-17F7C5F8FA22}"/>
    <dgm:cxn modelId="{1BF9B65D-3899-4F1C-BE94-EF1BF696D319}" srcId="{AD8A1636-754F-451D-96BC-C3A1989D3AFC}" destId="{C29AF964-E63F-4992-AE5A-79DFFF799715}" srcOrd="1" destOrd="0" parTransId="{8D419CB2-ED99-4FF5-AA75-0AB49119D7D5}" sibTransId="{02672DB0-90BD-4A37-9A21-08E7509E6FD5}"/>
    <dgm:cxn modelId="{677E2908-66B6-46C5-920D-3A1CB8731271}" srcId="{AD8A1636-754F-451D-96BC-C3A1989D3AFC}" destId="{97EA9E8F-439E-4348-A50B-CA2F5F5D1455}" srcOrd="0" destOrd="0" parTransId="{D1DAB595-9F07-4A21-BECD-57406C0ED4C2}" sibTransId="{A6AC233D-8C5E-4884-BBE1-A18DC6163BF9}"/>
    <dgm:cxn modelId="{A480DCCA-0A45-499D-BB33-9791F5FC8FE3}" srcId="{98207A67-3261-485C-9547-032FB38BB6A9}" destId="{AD8A1636-754F-451D-96BC-C3A1989D3AFC}" srcOrd="0" destOrd="0" parTransId="{A813F6A6-A28E-4676-81BE-E79E6E7E4536}" sibTransId="{E35380E4-52F1-42D3-A5FB-3542F75214D1}"/>
    <dgm:cxn modelId="{D227B2F1-959E-412E-9C82-6CEC515EA7A8}" type="presOf" srcId="{B81C8F4B-75D9-460A-880E-088BD4870F59}" destId="{EBD695E2-8AA4-44E1-AB3D-29BD714970FC}" srcOrd="0" destOrd="0" presId="urn:microsoft.com/office/officeart/2005/8/layout/hierarchy3"/>
    <dgm:cxn modelId="{508ADC89-21D2-4151-ADA0-24CAF6B34CA3}" type="presOf" srcId="{9570FE16-C9CA-45F5-A206-D03A68E91580}" destId="{97B82F13-C9C4-495F-950D-2F0DD8DD6BCB}" srcOrd="0" destOrd="0" presId="urn:microsoft.com/office/officeart/2005/8/layout/hierarchy3"/>
    <dgm:cxn modelId="{0C4DBFA7-C582-4E1C-BDBE-3D193EDCCEEE}" type="presParOf" srcId="{C8F55119-0A7C-4DBC-B86F-AEB7E9C81BB5}" destId="{DA6206AE-DE2C-4D6C-919E-52B0FF47A33C}" srcOrd="0" destOrd="0" presId="urn:microsoft.com/office/officeart/2005/8/layout/hierarchy3"/>
    <dgm:cxn modelId="{C459EA26-A2C1-4591-B8CE-DF01B682C54C}" type="presParOf" srcId="{DA6206AE-DE2C-4D6C-919E-52B0FF47A33C}" destId="{6DB065C6-F0A3-41EA-B562-47FC7CF9B0FA}" srcOrd="0" destOrd="0" presId="urn:microsoft.com/office/officeart/2005/8/layout/hierarchy3"/>
    <dgm:cxn modelId="{8350891F-BBD0-4370-A730-0B9737F0AE7F}" type="presParOf" srcId="{6DB065C6-F0A3-41EA-B562-47FC7CF9B0FA}" destId="{B621D102-6187-48C3-BE24-709D89BB41F7}" srcOrd="0" destOrd="0" presId="urn:microsoft.com/office/officeart/2005/8/layout/hierarchy3"/>
    <dgm:cxn modelId="{B915F36E-4C09-484B-B2A7-48F1EF64A852}" type="presParOf" srcId="{6DB065C6-F0A3-41EA-B562-47FC7CF9B0FA}" destId="{7F91AB50-288F-4E24-881B-6454E4893D51}" srcOrd="1" destOrd="0" presId="urn:microsoft.com/office/officeart/2005/8/layout/hierarchy3"/>
    <dgm:cxn modelId="{D28C4E79-BAAA-4082-A7DA-A642E1A91DF9}" type="presParOf" srcId="{DA6206AE-DE2C-4D6C-919E-52B0FF47A33C}" destId="{BA961A2E-3DF0-41F8-8C3F-09C8FC2EF6C8}" srcOrd="1" destOrd="0" presId="urn:microsoft.com/office/officeart/2005/8/layout/hierarchy3"/>
    <dgm:cxn modelId="{5DEDC220-4D09-41DA-93C5-881F4FE467AB}" type="presParOf" srcId="{BA961A2E-3DF0-41F8-8C3F-09C8FC2EF6C8}" destId="{303A1845-89C9-4146-BF3C-4F8351E2566D}" srcOrd="0" destOrd="0" presId="urn:microsoft.com/office/officeart/2005/8/layout/hierarchy3"/>
    <dgm:cxn modelId="{08897459-46CE-49E1-8A42-C9F990C8FCC8}" type="presParOf" srcId="{BA961A2E-3DF0-41F8-8C3F-09C8FC2EF6C8}" destId="{CA709F58-3F09-4102-B6C3-6CE2F863A921}" srcOrd="1" destOrd="0" presId="urn:microsoft.com/office/officeart/2005/8/layout/hierarchy3"/>
    <dgm:cxn modelId="{537FD758-7EA4-4E99-9E30-B397949CB41B}" type="presParOf" srcId="{BA961A2E-3DF0-41F8-8C3F-09C8FC2EF6C8}" destId="{E3F77B2E-9EC1-4A0A-AB0E-A4E66AD2BA48}" srcOrd="2" destOrd="0" presId="urn:microsoft.com/office/officeart/2005/8/layout/hierarchy3"/>
    <dgm:cxn modelId="{C0C9EDD9-9205-41F7-82CE-063D566F9B9D}" type="presParOf" srcId="{BA961A2E-3DF0-41F8-8C3F-09C8FC2EF6C8}" destId="{7C88474C-D470-4C5D-BB0C-19C4C88638F1}" srcOrd="3" destOrd="0" presId="urn:microsoft.com/office/officeart/2005/8/layout/hierarchy3"/>
    <dgm:cxn modelId="{C69DDC16-94DD-4FD7-B145-E5D4ED686138}" type="presParOf" srcId="{C8F55119-0A7C-4DBC-B86F-AEB7E9C81BB5}" destId="{DF0F3E00-F6D8-44D3-988E-201CBE0B4219}" srcOrd="1" destOrd="0" presId="urn:microsoft.com/office/officeart/2005/8/layout/hierarchy3"/>
    <dgm:cxn modelId="{54D0D660-7D12-410E-9637-4A5555801A24}" type="presParOf" srcId="{DF0F3E00-F6D8-44D3-988E-201CBE0B4219}" destId="{6A7786BB-F0FD-4262-AE03-A8C43CBFFB9F}" srcOrd="0" destOrd="0" presId="urn:microsoft.com/office/officeart/2005/8/layout/hierarchy3"/>
    <dgm:cxn modelId="{DD2D0EBA-53DE-4A9D-BB85-B87194D4B49C}" type="presParOf" srcId="{6A7786BB-F0FD-4262-AE03-A8C43CBFFB9F}" destId="{1C133CE3-929E-4BC3-B4EF-4511616F8379}" srcOrd="0" destOrd="0" presId="urn:microsoft.com/office/officeart/2005/8/layout/hierarchy3"/>
    <dgm:cxn modelId="{4EA79FB9-F3B5-4211-B98D-3FCE4D6A4AD5}" type="presParOf" srcId="{6A7786BB-F0FD-4262-AE03-A8C43CBFFB9F}" destId="{1632D7EA-E272-41E3-BD1D-7E5B0B666C3F}" srcOrd="1" destOrd="0" presId="urn:microsoft.com/office/officeart/2005/8/layout/hierarchy3"/>
    <dgm:cxn modelId="{5F8FA443-36E0-49B1-8CE4-072FB3D3F695}" type="presParOf" srcId="{DF0F3E00-F6D8-44D3-988E-201CBE0B4219}" destId="{EDBED766-F3A2-473D-BC2B-74D772D0F5B3}" srcOrd="1" destOrd="0" presId="urn:microsoft.com/office/officeart/2005/8/layout/hierarchy3"/>
    <dgm:cxn modelId="{EBF8EBBF-89C7-4306-A6E9-8413421904E7}" type="presParOf" srcId="{EDBED766-F3A2-473D-BC2B-74D772D0F5B3}" destId="{4E1A0F35-0676-42F7-B1CD-D0B004DA95A9}" srcOrd="0" destOrd="0" presId="urn:microsoft.com/office/officeart/2005/8/layout/hierarchy3"/>
    <dgm:cxn modelId="{3DE32200-3B16-440B-90C9-FDC626E21679}" type="presParOf" srcId="{EDBED766-F3A2-473D-BC2B-74D772D0F5B3}" destId="{97B82F13-C9C4-495F-950D-2F0DD8DD6BCB}" srcOrd="1" destOrd="0" presId="urn:microsoft.com/office/officeart/2005/8/layout/hierarchy3"/>
    <dgm:cxn modelId="{029E343E-A464-41C9-9B1C-FA9676DB8E74}" type="presParOf" srcId="{EDBED766-F3A2-473D-BC2B-74D772D0F5B3}" destId="{EBD695E2-8AA4-44E1-AB3D-29BD714970FC}" srcOrd="2" destOrd="0" presId="urn:microsoft.com/office/officeart/2005/8/layout/hierarchy3"/>
    <dgm:cxn modelId="{2CCD5997-FDFA-43F5-AA9D-B4AE88609EFC}" type="presParOf" srcId="{EDBED766-F3A2-473D-BC2B-74D772D0F5B3}" destId="{3BA51543-0FD3-49D9-94A8-E9DEB80F1621}"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3CFD108-03E4-4718-960D-66BF91196273}"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ru-RU"/>
        </a:p>
      </dgm:t>
    </dgm:pt>
    <dgm:pt modelId="{6C09144F-8281-4442-B705-B7494D9840F4}">
      <dgm:prSet phldrT="[Текст]" custT="1"/>
      <dgm:spPr/>
      <dgm:t>
        <a:bodyPr/>
        <a:lstStyle/>
        <a:p>
          <a:r>
            <a:rPr lang="ru-RU" sz="2400" dirty="0" smtClean="0"/>
            <a:t>Основной</a:t>
          </a:r>
        </a:p>
        <a:p>
          <a:r>
            <a:rPr lang="ru-RU" sz="2400" dirty="0" smtClean="0"/>
            <a:t> </a:t>
          </a:r>
          <a:r>
            <a:rPr lang="ru-RU" sz="2400" i="1" dirty="0" smtClean="0">
              <a:solidFill>
                <a:srgbClr val="FF0000"/>
              </a:solidFill>
            </a:rPr>
            <a:t>(объект, деяние, вина, возраст, вменяемость)</a:t>
          </a:r>
          <a:endParaRPr lang="ru-RU" sz="2400" i="1" dirty="0">
            <a:solidFill>
              <a:srgbClr val="FF0000"/>
            </a:solidFill>
          </a:endParaRPr>
        </a:p>
      </dgm:t>
    </dgm:pt>
    <dgm:pt modelId="{2A3A682F-CCC1-4364-96DA-03C612A647B8}" type="parTrans" cxnId="{C4702D28-3F51-4238-86EE-39C109DC769F}">
      <dgm:prSet/>
      <dgm:spPr/>
      <dgm:t>
        <a:bodyPr/>
        <a:lstStyle/>
        <a:p>
          <a:endParaRPr lang="ru-RU"/>
        </a:p>
      </dgm:t>
    </dgm:pt>
    <dgm:pt modelId="{624BFBFC-EBFB-4E8B-807C-77F99A76C7F1}" type="sibTrans" cxnId="{C4702D28-3F51-4238-86EE-39C109DC769F}">
      <dgm:prSet/>
      <dgm:spPr/>
      <dgm:t>
        <a:bodyPr/>
        <a:lstStyle/>
        <a:p>
          <a:endParaRPr lang="ru-RU"/>
        </a:p>
      </dgm:t>
    </dgm:pt>
    <dgm:pt modelId="{16F1E27B-0E49-4FF4-81F6-9EBAFDDC34AE}">
      <dgm:prSet phldrT="[Текст]" custT="1"/>
      <dgm:spPr/>
      <dgm:t>
        <a:bodyPr/>
        <a:lstStyle/>
        <a:p>
          <a:r>
            <a:rPr lang="ru-RU" sz="2400" dirty="0" smtClean="0"/>
            <a:t>Дополнительный </a:t>
          </a:r>
          <a:r>
            <a:rPr lang="ru-RU" sz="2400" i="1" dirty="0" smtClean="0">
              <a:solidFill>
                <a:srgbClr val="FF0000"/>
              </a:solidFill>
            </a:rPr>
            <a:t>(предмет, потерпевший, причинно-следственная связь, способ, место, время, обстановка, орудие</a:t>
          </a:r>
          <a:r>
            <a:rPr lang="ru-RU" sz="2400" dirty="0" smtClean="0"/>
            <a:t>)</a:t>
          </a:r>
          <a:endParaRPr lang="ru-RU" sz="2400" dirty="0"/>
        </a:p>
      </dgm:t>
    </dgm:pt>
    <dgm:pt modelId="{AECE5767-F4E0-46EB-8F5C-2BC1ECEE3951}" type="parTrans" cxnId="{8299E054-9700-4C66-89B9-980C4517A8E0}">
      <dgm:prSet/>
      <dgm:spPr/>
      <dgm:t>
        <a:bodyPr/>
        <a:lstStyle/>
        <a:p>
          <a:endParaRPr lang="ru-RU"/>
        </a:p>
      </dgm:t>
    </dgm:pt>
    <dgm:pt modelId="{2197EB18-CED3-480B-A640-B9678CA0900A}" type="sibTrans" cxnId="{8299E054-9700-4C66-89B9-980C4517A8E0}">
      <dgm:prSet/>
      <dgm:spPr/>
      <dgm:t>
        <a:bodyPr/>
        <a:lstStyle/>
        <a:p>
          <a:endParaRPr lang="ru-RU"/>
        </a:p>
      </dgm:t>
    </dgm:pt>
    <dgm:pt modelId="{6B554C78-51B9-4681-BE51-696111853A92}">
      <dgm:prSet phldrT="[Текст]" custT="1"/>
      <dgm:spPr/>
      <dgm:t>
        <a:bodyPr/>
        <a:lstStyle/>
        <a:p>
          <a:r>
            <a:rPr lang="ru-RU" sz="2400" smtClean="0"/>
            <a:t>Факультативный </a:t>
          </a:r>
        </a:p>
        <a:p>
          <a:r>
            <a:rPr lang="ru-RU" sz="2400" dirty="0" smtClean="0">
              <a:solidFill>
                <a:srgbClr val="FF0000"/>
              </a:solidFill>
            </a:rPr>
            <a:t>(мотив, цель, эмоции, признаки специального субъекта)</a:t>
          </a:r>
          <a:endParaRPr lang="ru-RU" sz="2400" dirty="0">
            <a:solidFill>
              <a:srgbClr val="FF0000"/>
            </a:solidFill>
          </a:endParaRPr>
        </a:p>
      </dgm:t>
    </dgm:pt>
    <dgm:pt modelId="{1C066F1F-F36C-41D0-90C2-AC461BB30ABD}" type="parTrans" cxnId="{95246E63-7531-4902-A067-1040A1C8AD75}">
      <dgm:prSet/>
      <dgm:spPr/>
      <dgm:t>
        <a:bodyPr/>
        <a:lstStyle/>
        <a:p>
          <a:endParaRPr lang="ru-RU"/>
        </a:p>
      </dgm:t>
    </dgm:pt>
    <dgm:pt modelId="{D64A9DA9-9E00-45F5-85B2-6FB286B52FA2}" type="sibTrans" cxnId="{95246E63-7531-4902-A067-1040A1C8AD75}">
      <dgm:prSet/>
      <dgm:spPr/>
      <dgm:t>
        <a:bodyPr/>
        <a:lstStyle/>
        <a:p>
          <a:endParaRPr lang="ru-RU"/>
        </a:p>
      </dgm:t>
    </dgm:pt>
    <dgm:pt modelId="{46A98219-7AEC-4102-B8B8-8CD24A554095}" type="pres">
      <dgm:prSet presAssocID="{33CFD108-03E4-4718-960D-66BF91196273}" presName="Name0" presStyleCnt="0">
        <dgm:presLayoutVars>
          <dgm:dir/>
          <dgm:resizeHandles val="exact"/>
        </dgm:presLayoutVars>
      </dgm:prSet>
      <dgm:spPr/>
      <dgm:t>
        <a:bodyPr/>
        <a:lstStyle/>
        <a:p>
          <a:endParaRPr lang="ru-RU"/>
        </a:p>
      </dgm:t>
    </dgm:pt>
    <dgm:pt modelId="{BE11AD2B-B654-4869-A38B-2D8CEEA37BFD}" type="pres">
      <dgm:prSet presAssocID="{6C09144F-8281-4442-B705-B7494D9840F4}" presName="composite" presStyleCnt="0"/>
      <dgm:spPr/>
    </dgm:pt>
    <dgm:pt modelId="{6AED24EC-95C1-47C8-B11B-D68700BF2122}" type="pres">
      <dgm:prSet presAssocID="{6C09144F-8281-4442-B705-B7494D9840F4}" presName="rect1" presStyleLbl="trAlignAcc1" presStyleIdx="0" presStyleCnt="3" custScaleY="513199" custLinFactY="-46978" custLinFactNeighborX="8895" custLinFactNeighborY="-100000">
        <dgm:presLayoutVars>
          <dgm:bulletEnabled val="1"/>
        </dgm:presLayoutVars>
      </dgm:prSet>
      <dgm:spPr/>
      <dgm:t>
        <a:bodyPr/>
        <a:lstStyle/>
        <a:p>
          <a:endParaRPr lang="ru-RU"/>
        </a:p>
      </dgm:t>
    </dgm:pt>
    <dgm:pt modelId="{A6BFAC05-DD38-43CC-B4A7-C58CB12E2CC7}" type="pres">
      <dgm:prSet presAssocID="{6C09144F-8281-4442-B705-B7494D9840F4}"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0000" r="-20000"/>
          </a:stretch>
        </a:blipFill>
      </dgm:spPr>
      <dgm:t>
        <a:bodyPr/>
        <a:lstStyle/>
        <a:p>
          <a:endParaRPr lang="ru-RU"/>
        </a:p>
      </dgm:t>
    </dgm:pt>
    <dgm:pt modelId="{A4C0FF5B-A8DB-4FCC-BE6F-2B29C0621CF2}" type="pres">
      <dgm:prSet presAssocID="{624BFBFC-EBFB-4E8B-807C-77F99A76C7F1}" presName="sibTrans" presStyleCnt="0"/>
      <dgm:spPr/>
    </dgm:pt>
    <dgm:pt modelId="{E5D54555-383E-4433-A778-BD9E9ABE873C}" type="pres">
      <dgm:prSet presAssocID="{16F1E27B-0E49-4FF4-81F6-9EBAFDDC34AE}" presName="composite" presStyleCnt="0"/>
      <dgm:spPr/>
    </dgm:pt>
    <dgm:pt modelId="{C31DB1C9-D876-4386-8F60-DEC3967631B1}" type="pres">
      <dgm:prSet presAssocID="{16F1E27B-0E49-4FF4-81F6-9EBAFDDC34AE}" presName="rect1" presStyleLbl="trAlignAcc1" presStyleIdx="1" presStyleCnt="3" custScaleY="382962" custLinFactNeighborX="4761" custLinFactNeighborY="21211">
        <dgm:presLayoutVars>
          <dgm:bulletEnabled val="1"/>
        </dgm:presLayoutVars>
      </dgm:prSet>
      <dgm:spPr/>
      <dgm:t>
        <a:bodyPr/>
        <a:lstStyle/>
        <a:p>
          <a:endParaRPr lang="ru-RU"/>
        </a:p>
      </dgm:t>
    </dgm:pt>
    <dgm:pt modelId="{CC7A563A-9A08-487D-85D4-850AD751FF11}" type="pres">
      <dgm:prSet presAssocID="{16F1E27B-0E49-4FF4-81F6-9EBAFDDC34AE}" presName="rect2"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0000" r="-20000"/>
          </a:stretch>
        </a:blipFill>
      </dgm:spPr>
      <dgm:t>
        <a:bodyPr/>
        <a:lstStyle/>
        <a:p>
          <a:endParaRPr lang="ru-RU"/>
        </a:p>
      </dgm:t>
    </dgm:pt>
    <dgm:pt modelId="{545B1379-FE19-47F2-A2A1-5496CB163892}" type="pres">
      <dgm:prSet presAssocID="{2197EB18-CED3-480B-A640-B9678CA0900A}" presName="sibTrans" presStyleCnt="0"/>
      <dgm:spPr/>
    </dgm:pt>
    <dgm:pt modelId="{872D2240-2E96-40A8-9195-9283EDCE5955}" type="pres">
      <dgm:prSet presAssocID="{6B554C78-51B9-4681-BE51-696111853A92}" presName="composite" presStyleCnt="0"/>
      <dgm:spPr/>
    </dgm:pt>
    <dgm:pt modelId="{C66C209A-5433-42C3-9A9F-2D9DA7E521C2}" type="pres">
      <dgm:prSet presAssocID="{6B554C78-51B9-4681-BE51-696111853A92}" presName="rect1" presStyleLbl="trAlignAcc1" presStyleIdx="2" presStyleCnt="3" custScaleY="512422" custLinFactY="-78943" custLinFactNeighborX="-2161" custLinFactNeighborY="-100000">
        <dgm:presLayoutVars>
          <dgm:bulletEnabled val="1"/>
        </dgm:presLayoutVars>
      </dgm:prSet>
      <dgm:spPr/>
      <dgm:t>
        <a:bodyPr/>
        <a:lstStyle/>
        <a:p>
          <a:endParaRPr lang="ru-RU"/>
        </a:p>
      </dgm:t>
    </dgm:pt>
    <dgm:pt modelId="{90D4E388-F317-4E14-B1E6-F0B15EFDC76C}" type="pres">
      <dgm:prSet presAssocID="{6B554C78-51B9-4681-BE51-696111853A92}" presName="rect2"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0000" r="-20000"/>
          </a:stretch>
        </a:blipFill>
      </dgm:spPr>
      <dgm:t>
        <a:bodyPr/>
        <a:lstStyle/>
        <a:p>
          <a:endParaRPr lang="ru-RU"/>
        </a:p>
      </dgm:t>
    </dgm:pt>
  </dgm:ptLst>
  <dgm:cxnLst>
    <dgm:cxn modelId="{9E38B5A3-EDF6-460E-9C40-A1EFA52B4B54}" type="presOf" srcId="{33CFD108-03E4-4718-960D-66BF91196273}" destId="{46A98219-7AEC-4102-B8B8-8CD24A554095}" srcOrd="0" destOrd="0" presId="urn:microsoft.com/office/officeart/2008/layout/PictureStrips"/>
    <dgm:cxn modelId="{00881499-B50D-46A4-B180-D5F2BB35FCEC}" type="presOf" srcId="{16F1E27B-0E49-4FF4-81F6-9EBAFDDC34AE}" destId="{C31DB1C9-D876-4386-8F60-DEC3967631B1}" srcOrd="0" destOrd="0" presId="urn:microsoft.com/office/officeart/2008/layout/PictureStrips"/>
    <dgm:cxn modelId="{9DF5D096-9865-4140-B0DF-1D7840679B9A}" type="presOf" srcId="{6B554C78-51B9-4681-BE51-696111853A92}" destId="{C66C209A-5433-42C3-9A9F-2D9DA7E521C2}" srcOrd="0" destOrd="0" presId="urn:microsoft.com/office/officeart/2008/layout/PictureStrips"/>
    <dgm:cxn modelId="{8299E054-9700-4C66-89B9-980C4517A8E0}" srcId="{33CFD108-03E4-4718-960D-66BF91196273}" destId="{16F1E27B-0E49-4FF4-81F6-9EBAFDDC34AE}" srcOrd="1" destOrd="0" parTransId="{AECE5767-F4E0-46EB-8F5C-2BC1ECEE3951}" sibTransId="{2197EB18-CED3-480B-A640-B9678CA0900A}"/>
    <dgm:cxn modelId="{C4702D28-3F51-4238-86EE-39C109DC769F}" srcId="{33CFD108-03E4-4718-960D-66BF91196273}" destId="{6C09144F-8281-4442-B705-B7494D9840F4}" srcOrd="0" destOrd="0" parTransId="{2A3A682F-CCC1-4364-96DA-03C612A647B8}" sibTransId="{624BFBFC-EBFB-4E8B-807C-77F99A76C7F1}"/>
    <dgm:cxn modelId="{95246E63-7531-4902-A067-1040A1C8AD75}" srcId="{33CFD108-03E4-4718-960D-66BF91196273}" destId="{6B554C78-51B9-4681-BE51-696111853A92}" srcOrd="2" destOrd="0" parTransId="{1C066F1F-F36C-41D0-90C2-AC461BB30ABD}" sibTransId="{D64A9DA9-9E00-45F5-85B2-6FB286B52FA2}"/>
    <dgm:cxn modelId="{B30DAA7D-8537-49CA-BFE9-4D1DD9E77223}" type="presOf" srcId="{6C09144F-8281-4442-B705-B7494D9840F4}" destId="{6AED24EC-95C1-47C8-B11B-D68700BF2122}" srcOrd="0" destOrd="0" presId="urn:microsoft.com/office/officeart/2008/layout/PictureStrips"/>
    <dgm:cxn modelId="{EDE684EB-C2BB-4FE5-9AE6-90B89951AA62}" type="presParOf" srcId="{46A98219-7AEC-4102-B8B8-8CD24A554095}" destId="{BE11AD2B-B654-4869-A38B-2D8CEEA37BFD}" srcOrd="0" destOrd="0" presId="urn:microsoft.com/office/officeart/2008/layout/PictureStrips"/>
    <dgm:cxn modelId="{56F783A0-3C5D-47E4-B4E2-F363BCCA11C4}" type="presParOf" srcId="{BE11AD2B-B654-4869-A38B-2D8CEEA37BFD}" destId="{6AED24EC-95C1-47C8-B11B-D68700BF2122}" srcOrd="0" destOrd="0" presId="urn:microsoft.com/office/officeart/2008/layout/PictureStrips"/>
    <dgm:cxn modelId="{4CCFDC9F-5A92-4CE9-B776-E16CAF886493}" type="presParOf" srcId="{BE11AD2B-B654-4869-A38B-2D8CEEA37BFD}" destId="{A6BFAC05-DD38-43CC-B4A7-C58CB12E2CC7}" srcOrd="1" destOrd="0" presId="urn:microsoft.com/office/officeart/2008/layout/PictureStrips"/>
    <dgm:cxn modelId="{0921CE9F-3973-4604-8A46-519F0003BB0F}" type="presParOf" srcId="{46A98219-7AEC-4102-B8B8-8CD24A554095}" destId="{A4C0FF5B-A8DB-4FCC-BE6F-2B29C0621CF2}" srcOrd="1" destOrd="0" presId="urn:microsoft.com/office/officeart/2008/layout/PictureStrips"/>
    <dgm:cxn modelId="{2DE0EB79-776D-49DF-B598-7C908BA347AF}" type="presParOf" srcId="{46A98219-7AEC-4102-B8B8-8CD24A554095}" destId="{E5D54555-383E-4433-A778-BD9E9ABE873C}" srcOrd="2" destOrd="0" presId="urn:microsoft.com/office/officeart/2008/layout/PictureStrips"/>
    <dgm:cxn modelId="{24556E56-9E46-427C-AB8E-E78B5BBBC398}" type="presParOf" srcId="{E5D54555-383E-4433-A778-BD9E9ABE873C}" destId="{C31DB1C9-D876-4386-8F60-DEC3967631B1}" srcOrd="0" destOrd="0" presId="urn:microsoft.com/office/officeart/2008/layout/PictureStrips"/>
    <dgm:cxn modelId="{B1481853-568D-48E8-84A9-8129112C2730}" type="presParOf" srcId="{E5D54555-383E-4433-A778-BD9E9ABE873C}" destId="{CC7A563A-9A08-487D-85D4-850AD751FF11}" srcOrd="1" destOrd="0" presId="urn:microsoft.com/office/officeart/2008/layout/PictureStrips"/>
    <dgm:cxn modelId="{7411DBEE-C96D-4808-AC23-34B41C1EB6AB}" type="presParOf" srcId="{46A98219-7AEC-4102-B8B8-8CD24A554095}" destId="{545B1379-FE19-47F2-A2A1-5496CB163892}" srcOrd="3" destOrd="0" presId="urn:microsoft.com/office/officeart/2008/layout/PictureStrips"/>
    <dgm:cxn modelId="{5204BB93-0727-4891-B5F2-7257FC7B30C2}" type="presParOf" srcId="{46A98219-7AEC-4102-B8B8-8CD24A554095}" destId="{872D2240-2E96-40A8-9195-9283EDCE5955}" srcOrd="4" destOrd="0" presId="urn:microsoft.com/office/officeart/2008/layout/PictureStrips"/>
    <dgm:cxn modelId="{CCCABC89-599C-43AE-B6C8-353DA9D09D9E}" type="presParOf" srcId="{872D2240-2E96-40A8-9195-9283EDCE5955}" destId="{C66C209A-5433-42C3-9A9F-2D9DA7E521C2}" srcOrd="0" destOrd="0" presId="urn:microsoft.com/office/officeart/2008/layout/PictureStrips"/>
    <dgm:cxn modelId="{75C1C10A-8D12-4DE1-B7A4-B809622ADCFD}" type="presParOf" srcId="{872D2240-2E96-40A8-9195-9283EDCE5955}" destId="{90D4E388-F317-4E14-B1E6-F0B15EFDC76C}"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54FC2FC-D85F-4D63-834D-67C2B4AC2A5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F3835D80-CA1D-4E94-8100-158CFC73DA61}">
      <dgm:prSet phldrT="[Текст]"/>
      <dgm:spPr/>
      <dgm:t>
        <a:bodyPr/>
        <a:lstStyle/>
        <a:p>
          <a:r>
            <a:rPr lang="ru-RU" dirty="0" smtClean="0">
              <a:solidFill>
                <a:schemeClr val="tx1"/>
              </a:solidFill>
            </a:rPr>
            <a:t>общественно опасное деяние</a:t>
          </a:r>
          <a:endParaRPr lang="ru-RU" dirty="0">
            <a:solidFill>
              <a:schemeClr val="tx1"/>
            </a:solidFill>
          </a:endParaRPr>
        </a:p>
      </dgm:t>
    </dgm:pt>
    <dgm:pt modelId="{ED45C869-1E38-4416-9E96-DFCDEBB96AC3}" type="parTrans" cxnId="{FBC25599-C028-4DA9-A0C1-8CB1180ED753}">
      <dgm:prSet/>
      <dgm:spPr/>
      <dgm:t>
        <a:bodyPr/>
        <a:lstStyle/>
        <a:p>
          <a:endParaRPr lang="ru-RU"/>
        </a:p>
      </dgm:t>
    </dgm:pt>
    <dgm:pt modelId="{5D362622-61E5-4702-ACA5-ABE1B2E47F34}" type="sibTrans" cxnId="{FBC25599-C028-4DA9-A0C1-8CB1180ED753}">
      <dgm:prSet/>
      <dgm:spPr/>
      <dgm:t>
        <a:bodyPr/>
        <a:lstStyle/>
        <a:p>
          <a:endParaRPr lang="ru-RU"/>
        </a:p>
      </dgm:t>
    </dgm:pt>
    <dgm:pt modelId="{DE6C1B07-4EDF-46A7-8503-5CBC479E2692}">
      <dgm:prSet phldrT="[Текст]"/>
      <dgm:spPr/>
      <dgm:t>
        <a:bodyPr/>
        <a:lstStyle/>
        <a:p>
          <a:r>
            <a:rPr lang="ru-RU" dirty="0" smtClean="0">
              <a:solidFill>
                <a:schemeClr val="tx1"/>
              </a:solidFill>
            </a:rPr>
            <a:t>общественно опасные последствия</a:t>
          </a:r>
          <a:endParaRPr lang="ru-RU" dirty="0">
            <a:solidFill>
              <a:schemeClr val="tx1"/>
            </a:solidFill>
          </a:endParaRPr>
        </a:p>
      </dgm:t>
    </dgm:pt>
    <dgm:pt modelId="{A6FA55C0-879B-49AD-9C0D-BEF6F9727A23}" type="parTrans" cxnId="{425ADBE1-7925-4F67-88B4-81DEB2FB49B2}">
      <dgm:prSet/>
      <dgm:spPr/>
      <dgm:t>
        <a:bodyPr/>
        <a:lstStyle/>
        <a:p>
          <a:endParaRPr lang="ru-RU"/>
        </a:p>
      </dgm:t>
    </dgm:pt>
    <dgm:pt modelId="{DEE74C5A-C29F-4695-A115-86C3F7688769}" type="sibTrans" cxnId="{425ADBE1-7925-4F67-88B4-81DEB2FB49B2}">
      <dgm:prSet/>
      <dgm:spPr/>
      <dgm:t>
        <a:bodyPr/>
        <a:lstStyle/>
        <a:p>
          <a:endParaRPr lang="ru-RU"/>
        </a:p>
      </dgm:t>
    </dgm:pt>
    <dgm:pt modelId="{ACA45D2C-ABD8-4F2F-836A-FA94854C78C7}">
      <dgm:prSet phldrT="[Текст]"/>
      <dgm:spPr/>
      <dgm:t>
        <a:bodyPr/>
        <a:lstStyle/>
        <a:p>
          <a:r>
            <a:rPr lang="ru-RU" dirty="0" smtClean="0">
              <a:solidFill>
                <a:schemeClr val="tx1"/>
              </a:solidFill>
            </a:rPr>
            <a:t>причинная связь между деянием и преступными последствиями</a:t>
          </a:r>
          <a:endParaRPr lang="ru-RU" dirty="0">
            <a:solidFill>
              <a:schemeClr val="tx1"/>
            </a:solidFill>
          </a:endParaRPr>
        </a:p>
      </dgm:t>
    </dgm:pt>
    <dgm:pt modelId="{404C3202-C9DA-468C-A55E-DB3504264590}" type="parTrans" cxnId="{4012D329-F68E-4B52-8C47-F3E2CC92D5B4}">
      <dgm:prSet/>
      <dgm:spPr/>
      <dgm:t>
        <a:bodyPr/>
        <a:lstStyle/>
        <a:p>
          <a:endParaRPr lang="ru-RU"/>
        </a:p>
      </dgm:t>
    </dgm:pt>
    <dgm:pt modelId="{EA3C3AE4-FBAD-44C3-B3BB-E39A70297BAE}" type="sibTrans" cxnId="{4012D329-F68E-4B52-8C47-F3E2CC92D5B4}">
      <dgm:prSet/>
      <dgm:spPr/>
      <dgm:t>
        <a:bodyPr/>
        <a:lstStyle/>
        <a:p>
          <a:endParaRPr lang="ru-RU"/>
        </a:p>
      </dgm:t>
    </dgm:pt>
    <dgm:pt modelId="{CBA7CC8B-A832-4689-8F64-717F2DBD4BD4}">
      <dgm:prSet phldrT="[Текст]"/>
      <dgm:spPr/>
      <dgm:t>
        <a:bodyPr/>
        <a:lstStyle/>
        <a:p>
          <a:r>
            <a:rPr lang="ru-RU" dirty="0" smtClean="0">
              <a:solidFill>
                <a:schemeClr val="tx1"/>
              </a:solidFill>
            </a:rPr>
            <a:t>способ совершения деяния</a:t>
          </a:r>
          <a:endParaRPr lang="ru-RU" dirty="0">
            <a:solidFill>
              <a:schemeClr val="tx1"/>
            </a:solidFill>
          </a:endParaRPr>
        </a:p>
      </dgm:t>
    </dgm:pt>
    <dgm:pt modelId="{CACAA7DC-85CD-4334-9B45-B75C5B37B720}" type="parTrans" cxnId="{A6484063-D5ED-4199-83FC-7BC680AD192E}">
      <dgm:prSet/>
      <dgm:spPr/>
      <dgm:t>
        <a:bodyPr/>
        <a:lstStyle/>
        <a:p>
          <a:endParaRPr lang="ru-RU"/>
        </a:p>
      </dgm:t>
    </dgm:pt>
    <dgm:pt modelId="{431A0CD5-CFB7-483B-831E-D7EF33994875}" type="sibTrans" cxnId="{A6484063-D5ED-4199-83FC-7BC680AD192E}">
      <dgm:prSet/>
      <dgm:spPr/>
      <dgm:t>
        <a:bodyPr/>
        <a:lstStyle/>
        <a:p>
          <a:endParaRPr lang="ru-RU"/>
        </a:p>
      </dgm:t>
    </dgm:pt>
    <dgm:pt modelId="{80D4431C-0B5F-4114-BAC7-A5DD0C44EB29}">
      <dgm:prSet phldrT="[Текст]"/>
      <dgm:spPr/>
      <dgm:t>
        <a:bodyPr/>
        <a:lstStyle/>
        <a:p>
          <a:r>
            <a:rPr lang="ru-RU" dirty="0" smtClean="0">
              <a:solidFill>
                <a:schemeClr val="tx1"/>
              </a:solidFill>
            </a:rPr>
            <a:t>орудия или средства его совершения</a:t>
          </a:r>
          <a:endParaRPr lang="ru-RU" dirty="0">
            <a:solidFill>
              <a:schemeClr val="tx1"/>
            </a:solidFill>
          </a:endParaRPr>
        </a:p>
      </dgm:t>
    </dgm:pt>
    <dgm:pt modelId="{6422E88C-8007-49BB-AF65-FCF5B301A833}" type="parTrans" cxnId="{C713F554-8205-47E0-BDDD-8DA80679F435}">
      <dgm:prSet/>
      <dgm:spPr/>
      <dgm:t>
        <a:bodyPr/>
        <a:lstStyle/>
        <a:p>
          <a:endParaRPr lang="ru-RU"/>
        </a:p>
      </dgm:t>
    </dgm:pt>
    <dgm:pt modelId="{FDB507D9-C61B-4C99-ADEC-CB11BDBC937E}" type="sibTrans" cxnId="{C713F554-8205-47E0-BDDD-8DA80679F435}">
      <dgm:prSet/>
      <dgm:spPr/>
      <dgm:t>
        <a:bodyPr/>
        <a:lstStyle/>
        <a:p>
          <a:endParaRPr lang="ru-RU"/>
        </a:p>
      </dgm:t>
    </dgm:pt>
    <dgm:pt modelId="{978D2242-38D4-421A-B3E1-B6E05DDCECCC}">
      <dgm:prSet phldrT="[Текст]"/>
      <dgm:spPr/>
      <dgm:t>
        <a:bodyPr/>
        <a:lstStyle/>
        <a:p>
          <a:r>
            <a:rPr lang="ru-RU" dirty="0" smtClean="0">
              <a:solidFill>
                <a:schemeClr val="tx1"/>
              </a:solidFill>
            </a:rPr>
            <a:t>место, время, обстановка</a:t>
          </a:r>
          <a:endParaRPr lang="ru-RU" dirty="0">
            <a:solidFill>
              <a:schemeClr val="tx1"/>
            </a:solidFill>
          </a:endParaRPr>
        </a:p>
      </dgm:t>
    </dgm:pt>
    <dgm:pt modelId="{9A07CE6B-1E19-461F-B001-8FB7F7AC5699}" type="parTrans" cxnId="{A1335D16-698E-476D-BDBB-5C789C0C2A33}">
      <dgm:prSet/>
      <dgm:spPr/>
      <dgm:t>
        <a:bodyPr/>
        <a:lstStyle/>
        <a:p>
          <a:endParaRPr lang="ru-RU"/>
        </a:p>
      </dgm:t>
    </dgm:pt>
    <dgm:pt modelId="{A84D94B3-37FD-4DC2-A4C9-A14B519D9E2A}" type="sibTrans" cxnId="{A1335D16-698E-476D-BDBB-5C789C0C2A33}">
      <dgm:prSet/>
      <dgm:spPr/>
      <dgm:t>
        <a:bodyPr/>
        <a:lstStyle/>
        <a:p>
          <a:endParaRPr lang="ru-RU"/>
        </a:p>
      </dgm:t>
    </dgm:pt>
    <dgm:pt modelId="{2293B28E-979E-48FA-91FE-67D115B0969B}" type="pres">
      <dgm:prSet presAssocID="{B54FC2FC-D85F-4D63-834D-67C2B4AC2A52}" presName="Name0" presStyleCnt="0">
        <dgm:presLayoutVars>
          <dgm:chMax val="7"/>
          <dgm:chPref val="7"/>
          <dgm:dir/>
        </dgm:presLayoutVars>
      </dgm:prSet>
      <dgm:spPr/>
      <dgm:t>
        <a:bodyPr/>
        <a:lstStyle/>
        <a:p>
          <a:endParaRPr lang="ru-RU"/>
        </a:p>
      </dgm:t>
    </dgm:pt>
    <dgm:pt modelId="{3ABF8EB5-111F-434C-9D00-F4F428ACE550}" type="pres">
      <dgm:prSet presAssocID="{B54FC2FC-D85F-4D63-834D-67C2B4AC2A52}" presName="Name1" presStyleCnt="0"/>
      <dgm:spPr/>
    </dgm:pt>
    <dgm:pt modelId="{CB336DB5-8AED-4EB2-A4D0-A9AE5A9D40D6}" type="pres">
      <dgm:prSet presAssocID="{B54FC2FC-D85F-4D63-834D-67C2B4AC2A52}" presName="cycle" presStyleCnt="0"/>
      <dgm:spPr/>
    </dgm:pt>
    <dgm:pt modelId="{9DB59BFE-9992-41B1-9A5A-0C7336C27004}" type="pres">
      <dgm:prSet presAssocID="{B54FC2FC-D85F-4D63-834D-67C2B4AC2A52}" presName="srcNode" presStyleLbl="node1" presStyleIdx="0" presStyleCnt="6"/>
      <dgm:spPr/>
    </dgm:pt>
    <dgm:pt modelId="{F84F3518-B869-4F9A-8FCD-FD4EF99B395C}" type="pres">
      <dgm:prSet presAssocID="{B54FC2FC-D85F-4D63-834D-67C2B4AC2A52}" presName="conn" presStyleLbl="parChTrans1D2" presStyleIdx="0" presStyleCnt="1"/>
      <dgm:spPr/>
      <dgm:t>
        <a:bodyPr/>
        <a:lstStyle/>
        <a:p>
          <a:endParaRPr lang="ru-RU"/>
        </a:p>
      </dgm:t>
    </dgm:pt>
    <dgm:pt modelId="{74EEBE99-51EB-4226-983A-B57173A3520A}" type="pres">
      <dgm:prSet presAssocID="{B54FC2FC-D85F-4D63-834D-67C2B4AC2A52}" presName="extraNode" presStyleLbl="node1" presStyleIdx="0" presStyleCnt="6"/>
      <dgm:spPr/>
    </dgm:pt>
    <dgm:pt modelId="{D4ACF63A-0EEF-4AA1-8434-E92B3375903C}" type="pres">
      <dgm:prSet presAssocID="{B54FC2FC-D85F-4D63-834D-67C2B4AC2A52}" presName="dstNode" presStyleLbl="node1" presStyleIdx="0" presStyleCnt="6"/>
      <dgm:spPr/>
    </dgm:pt>
    <dgm:pt modelId="{173F5055-A867-4276-A6EC-333272D85AA9}" type="pres">
      <dgm:prSet presAssocID="{F3835D80-CA1D-4E94-8100-158CFC73DA61}" presName="text_1" presStyleLbl="node1" presStyleIdx="0" presStyleCnt="6">
        <dgm:presLayoutVars>
          <dgm:bulletEnabled val="1"/>
        </dgm:presLayoutVars>
      </dgm:prSet>
      <dgm:spPr/>
      <dgm:t>
        <a:bodyPr/>
        <a:lstStyle/>
        <a:p>
          <a:endParaRPr lang="ru-RU"/>
        </a:p>
      </dgm:t>
    </dgm:pt>
    <dgm:pt modelId="{96CB47F2-A881-49D7-820F-8D6EDF9508E5}" type="pres">
      <dgm:prSet presAssocID="{F3835D80-CA1D-4E94-8100-158CFC73DA61}" presName="accent_1" presStyleCnt="0"/>
      <dgm:spPr/>
    </dgm:pt>
    <dgm:pt modelId="{5A57F5AA-F2A6-4285-870D-603CC9A54E61}" type="pres">
      <dgm:prSet presAssocID="{F3835D80-CA1D-4E94-8100-158CFC73DA61}" presName="accentRepeatNode" presStyleLbl="solidFgAcc1" presStyleIdx="0" presStyleCnt="6"/>
      <dgm:spPr/>
    </dgm:pt>
    <dgm:pt modelId="{709CA353-92B1-4BB1-80CA-216A212F975E}" type="pres">
      <dgm:prSet presAssocID="{DE6C1B07-4EDF-46A7-8503-5CBC479E2692}" presName="text_2" presStyleLbl="node1" presStyleIdx="1" presStyleCnt="6">
        <dgm:presLayoutVars>
          <dgm:bulletEnabled val="1"/>
        </dgm:presLayoutVars>
      </dgm:prSet>
      <dgm:spPr/>
      <dgm:t>
        <a:bodyPr/>
        <a:lstStyle/>
        <a:p>
          <a:endParaRPr lang="ru-RU"/>
        </a:p>
      </dgm:t>
    </dgm:pt>
    <dgm:pt modelId="{A52BDF38-A19C-4893-AAE0-929CF7A4D7C9}" type="pres">
      <dgm:prSet presAssocID="{DE6C1B07-4EDF-46A7-8503-5CBC479E2692}" presName="accent_2" presStyleCnt="0"/>
      <dgm:spPr/>
    </dgm:pt>
    <dgm:pt modelId="{E4892F99-A665-493A-9806-96A0AA24612D}" type="pres">
      <dgm:prSet presAssocID="{DE6C1B07-4EDF-46A7-8503-5CBC479E2692}" presName="accentRepeatNode" presStyleLbl="solidFgAcc1" presStyleIdx="1" presStyleCnt="6"/>
      <dgm:spPr/>
    </dgm:pt>
    <dgm:pt modelId="{46E39115-8C87-41B4-AEC1-DCFC5B9E0DE7}" type="pres">
      <dgm:prSet presAssocID="{ACA45D2C-ABD8-4F2F-836A-FA94854C78C7}" presName="text_3" presStyleLbl="node1" presStyleIdx="2" presStyleCnt="6">
        <dgm:presLayoutVars>
          <dgm:bulletEnabled val="1"/>
        </dgm:presLayoutVars>
      </dgm:prSet>
      <dgm:spPr/>
      <dgm:t>
        <a:bodyPr/>
        <a:lstStyle/>
        <a:p>
          <a:endParaRPr lang="ru-RU"/>
        </a:p>
      </dgm:t>
    </dgm:pt>
    <dgm:pt modelId="{DC6D96F5-1928-4FED-8FBA-D0F74CC698A4}" type="pres">
      <dgm:prSet presAssocID="{ACA45D2C-ABD8-4F2F-836A-FA94854C78C7}" presName="accent_3" presStyleCnt="0"/>
      <dgm:spPr/>
    </dgm:pt>
    <dgm:pt modelId="{69220692-E1A5-4894-8A60-9DAAA5A6509E}" type="pres">
      <dgm:prSet presAssocID="{ACA45D2C-ABD8-4F2F-836A-FA94854C78C7}" presName="accentRepeatNode" presStyleLbl="solidFgAcc1" presStyleIdx="2" presStyleCnt="6"/>
      <dgm:spPr/>
    </dgm:pt>
    <dgm:pt modelId="{9E397B72-4CAD-4D31-8BD8-4B8A9099EE84}" type="pres">
      <dgm:prSet presAssocID="{CBA7CC8B-A832-4689-8F64-717F2DBD4BD4}" presName="text_4" presStyleLbl="node1" presStyleIdx="3" presStyleCnt="6">
        <dgm:presLayoutVars>
          <dgm:bulletEnabled val="1"/>
        </dgm:presLayoutVars>
      </dgm:prSet>
      <dgm:spPr/>
      <dgm:t>
        <a:bodyPr/>
        <a:lstStyle/>
        <a:p>
          <a:endParaRPr lang="ru-RU"/>
        </a:p>
      </dgm:t>
    </dgm:pt>
    <dgm:pt modelId="{433F6583-CC64-4798-A8BF-6972F185838C}" type="pres">
      <dgm:prSet presAssocID="{CBA7CC8B-A832-4689-8F64-717F2DBD4BD4}" presName="accent_4" presStyleCnt="0"/>
      <dgm:spPr/>
    </dgm:pt>
    <dgm:pt modelId="{EAE1AD68-7713-483E-B324-371655119D7A}" type="pres">
      <dgm:prSet presAssocID="{CBA7CC8B-A832-4689-8F64-717F2DBD4BD4}" presName="accentRepeatNode" presStyleLbl="solidFgAcc1" presStyleIdx="3" presStyleCnt="6"/>
      <dgm:spPr/>
    </dgm:pt>
    <dgm:pt modelId="{30F4AAFB-3617-45B1-AD22-EE416BE1D87C}" type="pres">
      <dgm:prSet presAssocID="{80D4431C-0B5F-4114-BAC7-A5DD0C44EB29}" presName="text_5" presStyleLbl="node1" presStyleIdx="4" presStyleCnt="6">
        <dgm:presLayoutVars>
          <dgm:bulletEnabled val="1"/>
        </dgm:presLayoutVars>
      </dgm:prSet>
      <dgm:spPr/>
      <dgm:t>
        <a:bodyPr/>
        <a:lstStyle/>
        <a:p>
          <a:endParaRPr lang="ru-RU"/>
        </a:p>
      </dgm:t>
    </dgm:pt>
    <dgm:pt modelId="{C55D1C3E-C339-4962-B221-CD44AD29F955}" type="pres">
      <dgm:prSet presAssocID="{80D4431C-0B5F-4114-BAC7-A5DD0C44EB29}" presName="accent_5" presStyleCnt="0"/>
      <dgm:spPr/>
    </dgm:pt>
    <dgm:pt modelId="{5A5D4279-FAFF-4DE2-8609-780C36161F17}" type="pres">
      <dgm:prSet presAssocID="{80D4431C-0B5F-4114-BAC7-A5DD0C44EB29}" presName="accentRepeatNode" presStyleLbl="solidFgAcc1" presStyleIdx="4" presStyleCnt="6"/>
      <dgm:spPr/>
    </dgm:pt>
    <dgm:pt modelId="{7E3FA555-250D-4B0C-A483-7050F1703B59}" type="pres">
      <dgm:prSet presAssocID="{978D2242-38D4-421A-B3E1-B6E05DDCECCC}" presName="text_6" presStyleLbl="node1" presStyleIdx="5" presStyleCnt="6">
        <dgm:presLayoutVars>
          <dgm:bulletEnabled val="1"/>
        </dgm:presLayoutVars>
      </dgm:prSet>
      <dgm:spPr/>
      <dgm:t>
        <a:bodyPr/>
        <a:lstStyle/>
        <a:p>
          <a:endParaRPr lang="ru-RU"/>
        </a:p>
      </dgm:t>
    </dgm:pt>
    <dgm:pt modelId="{C674E9B8-35A0-4B29-BCE5-2EF16CBE14B2}" type="pres">
      <dgm:prSet presAssocID="{978D2242-38D4-421A-B3E1-B6E05DDCECCC}" presName="accent_6" presStyleCnt="0"/>
      <dgm:spPr/>
    </dgm:pt>
    <dgm:pt modelId="{21237DD2-8F2C-41AC-B26D-2297422A6E26}" type="pres">
      <dgm:prSet presAssocID="{978D2242-38D4-421A-B3E1-B6E05DDCECCC}" presName="accentRepeatNode" presStyleLbl="solidFgAcc1" presStyleIdx="5" presStyleCnt="6"/>
      <dgm:spPr/>
    </dgm:pt>
  </dgm:ptLst>
  <dgm:cxnLst>
    <dgm:cxn modelId="{052077ED-0BEC-4CDA-9E3D-B8ED9CBEE519}" type="presOf" srcId="{DE6C1B07-4EDF-46A7-8503-5CBC479E2692}" destId="{709CA353-92B1-4BB1-80CA-216A212F975E}" srcOrd="0" destOrd="0" presId="urn:microsoft.com/office/officeart/2008/layout/VerticalCurvedList"/>
    <dgm:cxn modelId="{B66677AD-15C3-442C-83D3-D6D88CEC6582}" type="presOf" srcId="{5D362622-61E5-4702-ACA5-ABE1B2E47F34}" destId="{F84F3518-B869-4F9A-8FCD-FD4EF99B395C}" srcOrd="0" destOrd="0" presId="urn:microsoft.com/office/officeart/2008/layout/VerticalCurvedList"/>
    <dgm:cxn modelId="{425ADBE1-7925-4F67-88B4-81DEB2FB49B2}" srcId="{B54FC2FC-D85F-4D63-834D-67C2B4AC2A52}" destId="{DE6C1B07-4EDF-46A7-8503-5CBC479E2692}" srcOrd="1" destOrd="0" parTransId="{A6FA55C0-879B-49AD-9C0D-BEF6F9727A23}" sibTransId="{DEE74C5A-C29F-4695-A115-86C3F7688769}"/>
    <dgm:cxn modelId="{A6484063-D5ED-4199-83FC-7BC680AD192E}" srcId="{B54FC2FC-D85F-4D63-834D-67C2B4AC2A52}" destId="{CBA7CC8B-A832-4689-8F64-717F2DBD4BD4}" srcOrd="3" destOrd="0" parTransId="{CACAA7DC-85CD-4334-9B45-B75C5B37B720}" sibTransId="{431A0CD5-CFB7-483B-831E-D7EF33994875}"/>
    <dgm:cxn modelId="{B53AFD0B-3225-46DE-8D11-57141F58C0C4}" type="presOf" srcId="{80D4431C-0B5F-4114-BAC7-A5DD0C44EB29}" destId="{30F4AAFB-3617-45B1-AD22-EE416BE1D87C}" srcOrd="0" destOrd="0" presId="urn:microsoft.com/office/officeart/2008/layout/VerticalCurvedList"/>
    <dgm:cxn modelId="{C53A0D85-7B0F-4DB0-9918-D18CF2B4A7B9}" type="presOf" srcId="{F3835D80-CA1D-4E94-8100-158CFC73DA61}" destId="{173F5055-A867-4276-A6EC-333272D85AA9}" srcOrd="0" destOrd="0" presId="urn:microsoft.com/office/officeart/2008/layout/VerticalCurvedList"/>
    <dgm:cxn modelId="{C713F554-8205-47E0-BDDD-8DA80679F435}" srcId="{B54FC2FC-D85F-4D63-834D-67C2B4AC2A52}" destId="{80D4431C-0B5F-4114-BAC7-A5DD0C44EB29}" srcOrd="4" destOrd="0" parTransId="{6422E88C-8007-49BB-AF65-FCF5B301A833}" sibTransId="{FDB507D9-C61B-4C99-ADEC-CB11BDBC937E}"/>
    <dgm:cxn modelId="{9C7A2A87-CDFF-407B-9D67-3A7135941DD2}" type="presOf" srcId="{ACA45D2C-ABD8-4F2F-836A-FA94854C78C7}" destId="{46E39115-8C87-41B4-AEC1-DCFC5B9E0DE7}" srcOrd="0" destOrd="0" presId="urn:microsoft.com/office/officeart/2008/layout/VerticalCurvedList"/>
    <dgm:cxn modelId="{C9824128-A51E-4568-B66B-A7B9F1913B0A}" type="presOf" srcId="{978D2242-38D4-421A-B3E1-B6E05DDCECCC}" destId="{7E3FA555-250D-4B0C-A483-7050F1703B59}" srcOrd="0" destOrd="0" presId="urn:microsoft.com/office/officeart/2008/layout/VerticalCurvedList"/>
    <dgm:cxn modelId="{7828E484-1838-4063-8ACA-9E31C7BE4847}" type="presOf" srcId="{CBA7CC8B-A832-4689-8F64-717F2DBD4BD4}" destId="{9E397B72-4CAD-4D31-8BD8-4B8A9099EE84}" srcOrd="0" destOrd="0" presId="urn:microsoft.com/office/officeart/2008/layout/VerticalCurvedList"/>
    <dgm:cxn modelId="{4012D329-F68E-4B52-8C47-F3E2CC92D5B4}" srcId="{B54FC2FC-D85F-4D63-834D-67C2B4AC2A52}" destId="{ACA45D2C-ABD8-4F2F-836A-FA94854C78C7}" srcOrd="2" destOrd="0" parTransId="{404C3202-C9DA-468C-A55E-DB3504264590}" sibTransId="{EA3C3AE4-FBAD-44C3-B3BB-E39A70297BAE}"/>
    <dgm:cxn modelId="{A44BCF04-E823-49C2-83D9-E356428D3C41}" type="presOf" srcId="{B54FC2FC-D85F-4D63-834D-67C2B4AC2A52}" destId="{2293B28E-979E-48FA-91FE-67D115B0969B}" srcOrd="0" destOrd="0" presId="urn:microsoft.com/office/officeart/2008/layout/VerticalCurvedList"/>
    <dgm:cxn modelId="{FBC25599-C028-4DA9-A0C1-8CB1180ED753}" srcId="{B54FC2FC-D85F-4D63-834D-67C2B4AC2A52}" destId="{F3835D80-CA1D-4E94-8100-158CFC73DA61}" srcOrd="0" destOrd="0" parTransId="{ED45C869-1E38-4416-9E96-DFCDEBB96AC3}" sibTransId="{5D362622-61E5-4702-ACA5-ABE1B2E47F34}"/>
    <dgm:cxn modelId="{A1335D16-698E-476D-BDBB-5C789C0C2A33}" srcId="{B54FC2FC-D85F-4D63-834D-67C2B4AC2A52}" destId="{978D2242-38D4-421A-B3E1-B6E05DDCECCC}" srcOrd="5" destOrd="0" parTransId="{9A07CE6B-1E19-461F-B001-8FB7F7AC5699}" sibTransId="{A84D94B3-37FD-4DC2-A4C9-A14B519D9E2A}"/>
    <dgm:cxn modelId="{25518307-F83D-4AE4-99E1-E9C92374E391}" type="presParOf" srcId="{2293B28E-979E-48FA-91FE-67D115B0969B}" destId="{3ABF8EB5-111F-434C-9D00-F4F428ACE550}" srcOrd="0" destOrd="0" presId="urn:microsoft.com/office/officeart/2008/layout/VerticalCurvedList"/>
    <dgm:cxn modelId="{EF849E47-EDF0-4642-8823-69FFD718CD37}" type="presParOf" srcId="{3ABF8EB5-111F-434C-9D00-F4F428ACE550}" destId="{CB336DB5-8AED-4EB2-A4D0-A9AE5A9D40D6}" srcOrd="0" destOrd="0" presId="urn:microsoft.com/office/officeart/2008/layout/VerticalCurvedList"/>
    <dgm:cxn modelId="{91670DAD-E294-4D44-A602-B3287F9F6CE8}" type="presParOf" srcId="{CB336DB5-8AED-4EB2-A4D0-A9AE5A9D40D6}" destId="{9DB59BFE-9992-41B1-9A5A-0C7336C27004}" srcOrd="0" destOrd="0" presId="urn:microsoft.com/office/officeart/2008/layout/VerticalCurvedList"/>
    <dgm:cxn modelId="{CC2B3667-5A4B-4E8C-8D80-74188A6755A8}" type="presParOf" srcId="{CB336DB5-8AED-4EB2-A4D0-A9AE5A9D40D6}" destId="{F84F3518-B869-4F9A-8FCD-FD4EF99B395C}" srcOrd="1" destOrd="0" presId="urn:microsoft.com/office/officeart/2008/layout/VerticalCurvedList"/>
    <dgm:cxn modelId="{4664036F-2CF9-4D57-B4B4-23EE78E1308E}" type="presParOf" srcId="{CB336DB5-8AED-4EB2-A4D0-A9AE5A9D40D6}" destId="{74EEBE99-51EB-4226-983A-B57173A3520A}" srcOrd="2" destOrd="0" presId="urn:microsoft.com/office/officeart/2008/layout/VerticalCurvedList"/>
    <dgm:cxn modelId="{82D7B4DC-4C01-4969-A96E-9543C72504A8}" type="presParOf" srcId="{CB336DB5-8AED-4EB2-A4D0-A9AE5A9D40D6}" destId="{D4ACF63A-0EEF-4AA1-8434-E92B3375903C}" srcOrd="3" destOrd="0" presId="urn:microsoft.com/office/officeart/2008/layout/VerticalCurvedList"/>
    <dgm:cxn modelId="{1E155EEA-D72D-46D9-AD1B-837F1ED21069}" type="presParOf" srcId="{3ABF8EB5-111F-434C-9D00-F4F428ACE550}" destId="{173F5055-A867-4276-A6EC-333272D85AA9}" srcOrd="1" destOrd="0" presId="urn:microsoft.com/office/officeart/2008/layout/VerticalCurvedList"/>
    <dgm:cxn modelId="{BDD289FB-6BA7-4FAC-96C9-7A4FD7DC6436}" type="presParOf" srcId="{3ABF8EB5-111F-434C-9D00-F4F428ACE550}" destId="{96CB47F2-A881-49D7-820F-8D6EDF9508E5}" srcOrd="2" destOrd="0" presId="urn:microsoft.com/office/officeart/2008/layout/VerticalCurvedList"/>
    <dgm:cxn modelId="{0C39D8F7-81BA-417C-9F1B-433D73C6689E}" type="presParOf" srcId="{96CB47F2-A881-49D7-820F-8D6EDF9508E5}" destId="{5A57F5AA-F2A6-4285-870D-603CC9A54E61}" srcOrd="0" destOrd="0" presId="urn:microsoft.com/office/officeart/2008/layout/VerticalCurvedList"/>
    <dgm:cxn modelId="{253F7580-9006-47ED-82CC-493E9B1C140E}" type="presParOf" srcId="{3ABF8EB5-111F-434C-9D00-F4F428ACE550}" destId="{709CA353-92B1-4BB1-80CA-216A212F975E}" srcOrd="3" destOrd="0" presId="urn:microsoft.com/office/officeart/2008/layout/VerticalCurvedList"/>
    <dgm:cxn modelId="{B9B43E1A-6D72-4ACB-B092-434B121C93DA}" type="presParOf" srcId="{3ABF8EB5-111F-434C-9D00-F4F428ACE550}" destId="{A52BDF38-A19C-4893-AAE0-929CF7A4D7C9}" srcOrd="4" destOrd="0" presId="urn:microsoft.com/office/officeart/2008/layout/VerticalCurvedList"/>
    <dgm:cxn modelId="{900202CA-7151-4AD6-83BE-702D05495C19}" type="presParOf" srcId="{A52BDF38-A19C-4893-AAE0-929CF7A4D7C9}" destId="{E4892F99-A665-493A-9806-96A0AA24612D}" srcOrd="0" destOrd="0" presId="urn:microsoft.com/office/officeart/2008/layout/VerticalCurvedList"/>
    <dgm:cxn modelId="{A4114219-0907-4B1A-854A-DFADFC1CF932}" type="presParOf" srcId="{3ABF8EB5-111F-434C-9D00-F4F428ACE550}" destId="{46E39115-8C87-41B4-AEC1-DCFC5B9E0DE7}" srcOrd="5" destOrd="0" presId="urn:microsoft.com/office/officeart/2008/layout/VerticalCurvedList"/>
    <dgm:cxn modelId="{7574ACF8-67CA-4B24-ACBF-29D1A7E660D6}" type="presParOf" srcId="{3ABF8EB5-111F-434C-9D00-F4F428ACE550}" destId="{DC6D96F5-1928-4FED-8FBA-D0F74CC698A4}" srcOrd="6" destOrd="0" presId="urn:microsoft.com/office/officeart/2008/layout/VerticalCurvedList"/>
    <dgm:cxn modelId="{DB6C14EA-A168-4ECE-BCFD-E3551BD22879}" type="presParOf" srcId="{DC6D96F5-1928-4FED-8FBA-D0F74CC698A4}" destId="{69220692-E1A5-4894-8A60-9DAAA5A6509E}" srcOrd="0" destOrd="0" presId="urn:microsoft.com/office/officeart/2008/layout/VerticalCurvedList"/>
    <dgm:cxn modelId="{7FBBCCD7-5AD3-43E3-9405-A2EB7E07FBD7}" type="presParOf" srcId="{3ABF8EB5-111F-434C-9D00-F4F428ACE550}" destId="{9E397B72-4CAD-4D31-8BD8-4B8A9099EE84}" srcOrd="7" destOrd="0" presId="urn:microsoft.com/office/officeart/2008/layout/VerticalCurvedList"/>
    <dgm:cxn modelId="{A054EEC6-7627-4844-93A0-B7F28EB69678}" type="presParOf" srcId="{3ABF8EB5-111F-434C-9D00-F4F428ACE550}" destId="{433F6583-CC64-4798-A8BF-6972F185838C}" srcOrd="8" destOrd="0" presId="urn:microsoft.com/office/officeart/2008/layout/VerticalCurvedList"/>
    <dgm:cxn modelId="{8A31E772-52F7-49C0-9E68-E1E29BD7D009}" type="presParOf" srcId="{433F6583-CC64-4798-A8BF-6972F185838C}" destId="{EAE1AD68-7713-483E-B324-371655119D7A}" srcOrd="0" destOrd="0" presId="urn:microsoft.com/office/officeart/2008/layout/VerticalCurvedList"/>
    <dgm:cxn modelId="{6776C868-75FF-4BCE-ABBD-0C6A30582E21}" type="presParOf" srcId="{3ABF8EB5-111F-434C-9D00-F4F428ACE550}" destId="{30F4AAFB-3617-45B1-AD22-EE416BE1D87C}" srcOrd="9" destOrd="0" presId="urn:microsoft.com/office/officeart/2008/layout/VerticalCurvedList"/>
    <dgm:cxn modelId="{FB15A2A6-FBB9-4704-8D9C-B0A2A8DCB4D9}" type="presParOf" srcId="{3ABF8EB5-111F-434C-9D00-F4F428ACE550}" destId="{C55D1C3E-C339-4962-B221-CD44AD29F955}" srcOrd="10" destOrd="0" presId="urn:microsoft.com/office/officeart/2008/layout/VerticalCurvedList"/>
    <dgm:cxn modelId="{6E77032B-4004-4480-B43A-1BFB5F8F1A85}" type="presParOf" srcId="{C55D1C3E-C339-4962-B221-CD44AD29F955}" destId="{5A5D4279-FAFF-4DE2-8609-780C36161F17}" srcOrd="0" destOrd="0" presId="urn:microsoft.com/office/officeart/2008/layout/VerticalCurvedList"/>
    <dgm:cxn modelId="{F49547D0-9C90-4E80-B63A-E5E88096BB33}" type="presParOf" srcId="{3ABF8EB5-111F-434C-9D00-F4F428ACE550}" destId="{7E3FA555-250D-4B0C-A483-7050F1703B59}" srcOrd="11" destOrd="0" presId="urn:microsoft.com/office/officeart/2008/layout/VerticalCurvedList"/>
    <dgm:cxn modelId="{129B72AF-C92A-4CAE-852C-8B0E2366CCC3}" type="presParOf" srcId="{3ABF8EB5-111F-434C-9D00-F4F428ACE550}" destId="{C674E9B8-35A0-4B29-BCE5-2EF16CBE14B2}" srcOrd="12" destOrd="0" presId="urn:microsoft.com/office/officeart/2008/layout/VerticalCurvedList"/>
    <dgm:cxn modelId="{4BED388D-9499-47B6-810F-2D75E5A1D8E2}" type="presParOf" srcId="{C674E9B8-35A0-4B29-BCE5-2EF16CBE14B2}" destId="{21237DD2-8F2C-41AC-B26D-2297422A6E2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ED85A09-0169-4FC7-B688-B7BE55FD128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9F659E11-91A5-4A98-9665-94C1441E3C67}">
      <dgm:prSet phldrT="[Текст]" custT="1"/>
      <dgm:spPr/>
      <dgm:t>
        <a:bodyPr/>
        <a:lstStyle/>
        <a:p>
          <a:r>
            <a:rPr lang="ru-RU" sz="1800" dirty="0" smtClean="0">
              <a:solidFill>
                <a:schemeClr val="tx1"/>
              </a:solidFill>
            </a:rPr>
            <a:t>общественно опасное</a:t>
          </a:r>
          <a:endParaRPr lang="ru-RU" sz="1800" dirty="0">
            <a:solidFill>
              <a:schemeClr val="tx1"/>
            </a:solidFill>
          </a:endParaRPr>
        </a:p>
      </dgm:t>
    </dgm:pt>
    <dgm:pt modelId="{7C8E9B5C-27B8-4A7A-A00D-BC8C3E415C3B}" type="parTrans" cxnId="{C7BCBB0A-E895-406D-9FA3-005D6E60B7DA}">
      <dgm:prSet/>
      <dgm:spPr/>
      <dgm:t>
        <a:bodyPr/>
        <a:lstStyle/>
        <a:p>
          <a:endParaRPr lang="ru-RU"/>
        </a:p>
      </dgm:t>
    </dgm:pt>
    <dgm:pt modelId="{C109996F-E364-4E11-8734-42280370E1DA}" type="sibTrans" cxnId="{C7BCBB0A-E895-406D-9FA3-005D6E60B7DA}">
      <dgm:prSet/>
      <dgm:spPr/>
      <dgm:t>
        <a:bodyPr/>
        <a:lstStyle/>
        <a:p>
          <a:endParaRPr lang="ru-RU"/>
        </a:p>
      </dgm:t>
    </dgm:pt>
    <dgm:pt modelId="{9300B061-F116-4D5A-8784-8FE1234B2382}">
      <dgm:prSet phldrT="[Текст]" custT="1"/>
      <dgm:spPr/>
      <dgm:t>
        <a:bodyPr/>
        <a:lstStyle/>
        <a:p>
          <a:r>
            <a:rPr lang="ru-RU" sz="1800" dirty="0" smtClean="0">
              <a:solidFill>
                <a:schemeClr val="tx1"/>
              </a:solidFill>
            </a:rPr>
            <a:t>противоправное</a:t>
          </a:r>
          <a:endParaRPr lang="ru-RU" sz="1800" dirty="0">
            <a:solidFill>
              <a:schemeClr val="tx1"/>
            </a:solidFill>
          </a:endParaRPr>
        </a:p>
      </dgm:t>
    </dgm:pt>
    <dgm:pt modelId="{E7B239B1-EC33-4411-A49C-8041AE8793F4}" type="parTrans" cxnId="{1C60D70E-6035-4993-8F33-0B2F44B8508D}">
      <dgm:prSet/>
      <dgm:spPr/>
      <dgm:t>
        <a:bodyPr/>
        <a:lstStyle/>
        <a:p>
          <a:endParaRPr lang="ru-RU"/>
        </a:p>
      </dgm:t>
    </dgm:pt>
    <dgm:pt modelId="{97D101C7-DBBC-4C1F-8E93-D9E66C0807D1}" type="sibTrans" cxnId="{1C60D70E-6035-4993-8F33-0B2F44B8508D}">
      <dgm:prSet/>
      <dgm:spPr/>
      <dgm:t>
        <a:bodyPr/>
        <a:lstStyle/>
        <a:p>
          <a:endParaRPr lang="ru-RU"/>
        </a:p>
      </dgm:t>
    </dgm:pt>
    <dgm:pt modelId="{3F7DF5F8-5679-4C7B-A2AC-90334C32A1DB}">
      <dgm:prSet phldrT="[Текст]" custT="1"/>
      <dgm:spPr/>
      <dgm:t>
        <a:bodyPr/>
        <a:lstStyle/>
        <a:p>
          <a:r>
            <a:rPr lang="ru-RU" sz="1800" dirty="0" smtClean="0">
              <a:solidFill>
                <a:schemeClr val="tx1"/>
              </a:solidFill>
            </a:rPr>
            <a:t>осознанное</a:t>
          </a:r>
          <a:endParaRPr lang="ru-RU" sz="1800" dirty="0">
            <a:solidFill>
              <a:schemeClr val="tx1"/>
            </a:solidFill>
          </a:endParaRPr>
        </a:p>
      </dgm:t>
    </dgm:pt>
    <dgm:pt modelId="{222DC680-E9EB-4EB2-BD31-2CCC93C3B931}" type="parTrans" cxnId="{5CF368CD-27F1-4DA2-BFB9-E3B09A210978}">
      <dgm:prSet/>
      <dgm:spPr/>
      <dgm:t>
        <a:bodyPr/>
        <a:lstStyle/>
        <a:p>
          <a:endParaRPr lang="ru-RU"/>
        </a:p>
      </dgm:t>
    </dgm:pt>
    <dgm:pt modelId="{FA8DCD30-BCF1-4F6C-AD19-6466AAFD9009}" type="sibTrans" cxnId="{5CF368CD-27F1-4DA2-BFB9-E3B09A210978}">
      <dgm:prSet/>
      <dgm:spPr/>
      <dgm:t>
        <a:bodyPr/>
        <a:lstStyle/>
        <a:p>
          <a:endParaRPr lang="ru-RU"/>
        </a:p>
      </dgm:t>
    </dgm:pt>
    <dgm:pt modelId="{BE33B293-9E8F-40FD-AE2C-5574AEB271E9}">
      <dgm:prSet phldrT="[Текст]" custT="1"/>
      <dgm:spPr/>
      <dgm:t>
        <a:bodyPr/>
        <a:lstStyle/>
        <a:p>
          <a:r>
            <a:rPr lang="ru-RU" sz="1800" dirty="0" smtClean="0">
              <a:solidFill>
                <a:schemeClr val="tx1"/>
              </a:solidFill>
            </a:rPr>
            <a:t>волевое</a:t>
          </a:r>
          <a:endParaRPr lang="ru-RU" sz="1800" dirty="0">
            <a:solidFill>
              <a:schemeClr val="tx1"/>
            </a:solidFill>
          </a:endParaRPr>
        </a:p>
      </dgm:t>
    </dgm:pt>
    <dgm:pt modelId="{7615A4B5-D9CD-4C67-BA8C-ECF80C94FCE5}" type="parTrans" cxnId="{58DDB7FB-7310-4AB0-A103-8B7207C1F656}">
      <dgm:prSet/>
      <dgm:spPr/>
      <dgm:t>
        <a:bodyPr/>
        <a:lstStyle/>
        <a:p>
          <a:endParaRPr lang="ru-RU"/>
        </a:p>
      </dgm:t>
    </dgm:pt>
    <dgm:pt modelId="{D18826DF-15F1-4936-943B-D3ECCB9B9017}" type="sibTrans" cxnId="{58DDB7FB-7310-4AB0-A103-8B7207C1F656}">
      <dgm:prSet/>
      <dgm:spPr/>
      <dgm:t>
        <a:bodyPr/>
        <a:lstStyle/>
        <a:p>
          <a:endParaRPr lang="ru-RU"/>
        </a:p>
      </dgm:t>
    </dgm:pt>
    <dgm:pt modelId="{08987169-DC63-4A88-BAA2-C15760C14907}" type="pres">
      <dgm:prSet presAssocID="{3ED85A09-0169-4FC7-B688-B7BE55FD1284}" presName="Name0" presStyleCnt="0">
        <dgm:presLayoutVars>
          <dgm:chMax val="7"/>
          <dgm:chPref val="7"/>
          <dgm:dir/>
        </dgm:presLayoutVars>
      </dgm:prSet>
      <dgm:spPr/>
      <dgm:t>
        <a:bodyPr/>
        <a:lstStyle/>
        <a:p>
          <a:endParaRPr lang="ru-RU"/>
        </a:p>
      </dgm:t>
    </dgm:pt>
    <dgm:pt modelId="{DDAF340C-7279-4244-BEEF-58001FB47F2E}" type="pres">
      <dgm:prSet presAssocID="{3ED85A09-0169-4FC7-B688-B7BE55FD1284}" presName="Name1" presStyleCnt="0"/>
      <dgm:spPr/>
    </dgm:pt>
    <dgm:pt modelId="{B5FBA622-137B-4BC3-A395-9AC200C90559}" type="pres">
      <dgm:prSet presAssocID="{3ED85A09-0169-4FC7-B688-B7BE55FD1284}" presName="cycle" presStyleCnt="0"/>
      <dgm:spPr/>
    </dgm:pt>
    <dgm:pt modelId="{386B7E36-2FB5-4D49-82B7-E64DC5C8E969}" type="pres">
      <dgm:prSet presAssocID="{3ED85A09-0169-4FC7-B688-B7BE55FD1284}" presName="srcNode" presStyleLbl="node1" presStyleIdx="0" presStyleCnt="4"/>
      <dgm:spPr/>
    </dgm:pt>
    <dgm:pt modelId="{958FF829-51F7-4F26-A235-12DBCE012E56}" type="pres">
      <dgm:prSet presAssocID="{3ED85A09-0169-4FC7-B688-B7BE55FD1284}" presName="conn" presStyleLbl="parChTrans1D2" presStyleIdx="0" presStyleCnt="1"/>
      <dgm:spPr/>
      <dgm:t>
        <a:bodyPr/>
        <a:lstStyle/>
        <a:p>
          <a:endParaRPr lang="ru-RU"/>
        </a:p>
      </dgm:t>
    </dgm:pt>
    <dgm:pt modelId="{5F016D29-A841-4591-AAC2-DB1EE6C52631}" type="pres">
      <dgm:prSet presAssocID="{3ED85A09-0169-4FC7-B688-B7BE55FD1284}" presName="extraNode" presStyleLbl="node1" presStyleIdx="0" presStyleCnt="4"/>
      <dgm:spPr/>
    </dgm:pt>
    <dgm:pt modelId="{467A3757-6D0A-4999-8A38-DC1FFB43FC85}" type="pres">
      <dgm:prSet presAssocID="{3ED85A09-0169-4FC7-B688-B7BE55FD1284}" presName="dstNode" presStyleLbl="node1" presStyleIdx="0" presStyleCnt="4"/>
      <dgm:spPr/>
    </dgm:pt>
    <dgm:pt modelId="{8FF1ED13-9ED6-44D7-9013-1F6883736E1C}" type="pres">
      <dgm:prSet presAssocID="{9F659E11-91A5-4A98-9665-94C1441E3C67}" presName="text_1" presStyleLbl="node1" presStyleIdx="0" presStyleCnt="4">
        <dgm:presLayoutVars>
          <dgm:bulletEnabled val="1"/>
        </dgm:presLayoutVars>
      </dgm:prSet>
      <dgm:spPr/>
      <dgm:t>
        <a:bodyPr/>
        <a:lstStyle/>
        <a:p>
          <a:endParaRPr lang="ru-RU"/>
        </a:p>
      </dgm:t>
    </dgm:pt>
    <dgm:pt modelId="{990822C1-D178-4535-A609-DE27973DA24C}" type="pres">
      <dgm:prSet presAssocID="{9F659E11-91A5-4A98-9665-94C1441E3C67}" presName="accent_1" presStyleCnt="0"/>
      <dgm:spPr/>
    </dgm:pt>
    <dgm:pt modelId="{DDACEB79-A247-4046-B8B2-97B775860D68}" type="pres">
      <dgm:prSet presAssocID="{9F659E11-91A5-4A98-9665-94C1441E3C67}" presName="accentRepeatNode" presStyleLbl="solidFgAcc1" presStyleIdx="0" presStyleCnt="4"/>
      <dgm:spPr/>
    </dgm:pt>
    <dgm:pt modelId="{7C864F40-FA14-473F-B28D-1726B93B7D00}" type="pres">
      <dgm:prSet presAssocID="{9300B061-F116-4D5A-8784-8FE1234B2382}" presName="text_2" presStyleLbl="node1" presStyleIdx="1" presStyleCnt="4">
        <dgm:presLayoutVars>
          <dgm:bulletEnabled val="1"/>
        </dgm:presLayoutVars>
      </dgm:prSet>
      <dgm:spPr/>
      <dgm:t>
        <a:bodyPr/>
        <a:lstStyle/>
        <a:p>
          <a:endParaRPr lang="ru-RU"/>
        </a:p>
      </dgm:t>
    </dgm:pt>
    <dgm:pt modelId="{1EC4F196-9E66-4643-979C-330DAB8B09F0}" type="pres">
      <dgm:prSet presAssocID="{9300B061-F116-4D5A-8784-8FE1234B2382}" presName="accent_2" presStyleCnt="0"/>
      <dgm:spPr/>
    </dgm:pt>
    <dgm:pt modelId="{001FE193-561D-48D8-92CB-04DF71EFAB17}" type="pres">
      <dgm:prSet presAssocID="{9300B061-F116-4D5A-8784-8FE1234B2382}" presName="accentRepeatNode" presStyleLbl="solidFgAcc1" presStyleIdx="1" presStyleCnt="4"/>
      <dgm:spPr/>
    </dgm:pt>
    <dgm:pt modelId="{C2F7EDB6-393C-472B-921B-2D8418B2B4C6}" type="pres">
      <dgm:prSet presAssocID="{3F7DF5F8-5679-4C7B-A2AC-90334C32A1DB}" presName="text_3" presStyleLbl="node1" presStyleIdx="2" presStyleCnt="4">
        <dgm:presLayoutVars>
          <dgm:bulletEnabled val="1"/>
        </dgm:presLayoutVars>
      </dgm:prSet>
      <dgm:spPr/>
      <dgm:t>
        <a:bodyPr/>
        <a:lstStyle/>
        <a:p>
          <a:endParaRPr lang="ru-RU"/>
        </a:p>
      </dgm:t>
    </dgm:pt>
    <dgm:pt modelId="{B505E180-C7C4-4A5E-8940-34305A31EB5F}" type="pres">
      <dgm:prSet presAssocID="{3F7DF5F8-5679-4C7B-A2AC-90334C32A1DB}" presName="accent_3" presStyleCnt="0"/>
      <dgm:spPr/>
    </dgm:pt>
    <dgm:pt modelId="{A0DDC417-8D13-4BF4-BE70-5D0BF85B0C14}" type="pres">
      <dgm:prSet presAssocID="{3F7DF5F8-5679-4C7B-A2AC-90334C32A1DB}" presName="accentRepeatNode" presStyleLbl="solidFgAcc1" presStyleIdx="2" presStyleCnt="4"/>
      <dgm:spPr/>
    </dgm:pt>
    <dgm:pt modelId="{DF70DEDA-FEB8-42ED-A988-88351A243464}" type="pres">
      <dgm:prSet presAssocID="{BE33B293-9E8F-40FD-AE2C-5574AEB271E9}" presName="text_4" presStyleLbl="node1" presStyleIdx="3" presStyleCnt="4">
        <dgm:presLayoutVars>
          <dgm:bulletEnabled val="1"/>
        </dgm:presLayoutVars>
      </dgm:prSet>
      <dgm:spPr/>
      <dgm:t>
        <a:bodyPr/>
        <a:lstStyle/>
        <a:p>
          <a:endParaRPr lang="ru-RU"/>
        </a:p>
      </dgm:t>
    </dgm:pt>
    <dgm:pt modelId="{86044337-C500-49B3-B983-E63DB3BF4938}" type="pres">
      <dgm:prSet presAssocID="{BE33B293-9E8F-40FD-AE2C-5574AEB271E9}" presName="accent_4" presStyleCnt="0"/>
      <dgm:spPr/>
    </dgm:pt>
    <dgm:pt modelId="{4C7C4D11-669F-4E9F-8889-87E5598E5662}" type="pres">
      <dgm:prSet presAssocID="{BE33B293-9E8F-40FD-AE2C-5574AEB271E9}" presName="accentRepeatNode" presStyleLbl="solidFgAcc1" presStyleIdx="3" presStyleCnt="4"/>
      <dgm:spPr/>
    </dgm:pt>
  </dgm:ptLst>
  <dgm:cxnLst>
    <dgm:cxn modelId="{C7BCBB0A-E895-406D-9FA3-005D6E60B7DA}" srcId="{3ED85A09-0169-4FC7-B688-B7BE55FD1284}" destId="{9F659E11-91A5-4A98-9665-94C1441E3C67}" srcOrd="0" destOrd="0" parTransId="{7C8E9B5C-27B8-4A7A-A00D-BC8C3E415C3B}" sibTransId="{C109996F-E364-4E11-8734-42280370E1DA}"/>
    <dgm:cxn modelId="{1C60D70E-6035-4993-8F33-0B2F44B8508D}" srcId="{3ED85A09-0169-4FC7-B688-B7BE55FD1284}" destId="{9300B061-F116-4D5A-8784-8FE1234B2382}" srcOrd="1" destOrd="0" parTransId="{E7B239B1-EC33-4411-A49C-8041AE8793F4}" sibTransId="{97D101C7-DBBC-4C1F-8E93-D9E66C0807D1}"/>
    <dgm:cxn modelId="{CFDCDF9A-BBB6-4107-B9C1-8BC60A94BAD6}" type="presOf" srcId="{3F7DF5F8-5679-4C7B-A2AC-90334C32A1DB}" destId="{C2F7EDB6-393C-472B-921B-2D8418B2B4C6}" srcOrd="0" destOrd="0" presId="urn:microsoft.com/office/officeart/2008/layout/VerticalCurvedList"/>
    <dgm:cxn modelId="{15FDA02E-9DA5-4C9B-BAD2-2FA42C52CDBD}" type="presOf" srcId="{9300B061-F116-4D5A-8784-8FE1234B2382}" destId="{7C864F40-FA14-473F-B28D-1726B93B7D00}" srcOrd="0" destOrd="0" presId="urn:microsoft.com/office/officeart/2008/layout/VerticalCurvedList"/>
    <dgm:cxn modelId="{5906377A-BBE2-4884-89E9-3B21C574AD74}" type="presOf" srcId="{BE33B293-9E8F-40FD-AE2C-5574AEB271E9}" destId="{DF70DEDA-FEB8-42ED-A988-88351A243464}" srcOrd="0" destOrd="0" presId="urn:microsoft.com/office/officeart/2008/layout/VerticalCurvedList"/>
    <dgm:cxn modelId="{2970FC0C-6757-4B4F-AD4B-E6D06525789F}" type="presOf" srcId="{3ED85A09-0169-4FC7-B688-B7BE55FD1284}" destId="{08987169-DC63-4A88-BAA2-C15760C14907}" srcOrd="0" destOrd="0" presId="urn:microsoft.com/office/officeart/2008/layout/VerticalCurvedList"/>
    <dgm:cxn modelId="{5CF368CD-27F1-4DA2-BFB9-E3B09A210978}" srcId="{3ED85A09-0169-4FC7-B688-B7BE55FD1284}" destId="{3F7DF5F8-5679-4C7B-A2AC-90334C32A1DB}" srcOrd="2" destOrd="0" parTransId="{222DC680-E9EB-4EB2-BD31-2CCC93C3B931}" sibTransId="{FA8DCD30-BCF1-4F6C-AD19-6466AAFD9009}"/>
    <dgm:cxn modelId="{58DDB7FB-7310-4AB0-A103-8B7207C1F656}" srcId="{3ED85A09-0169-4FC7-B688-B7BE55FD1284}" destId="{BE33B293-9E8F-40FD-AE2C-5574AEB271E9}" srcOrd="3" destOrd="0" parTransId="{7615A4B5-D9CD-4C67-BA8C-ECF80C94FCE5}" sibTransId="{D18826DF-15F1-4936-943B-D3ECCB9B9017}"/>
    <dgm:cxn modelId="{1826E76D-AE45-4DA4-8390-79C58767EC00}" type="presOf" srcId="{C109996F-E364-4E11-8734-42280370E1DA}" destId="{958FF829-51F7-4F26-A235-12DBCE012E56}" srcOrd="0" destOrd="0" presId="urn:microsoft.com/office/officeart/2008/layout/VerticalCurvedList"/>
    <dgm:cxn modelId="{F936198F-6FE5-4892-BEF4-5935E1419F5D}" type="presOf" srcId="{9F659E11-91A5-4A98-9665-94C1441E3C67}" destId="{8FF1ED13-9ED6-44D7-9013-1F6883736E1C}" srcOrd="0" destOrd="0" presId="urn:microsoft.com/office/officeart/2008/layout/VerticalCurvedList"/>
    <dgm:cxn modelId="{3207404A-3742-4AB0-932E-738E0FB99B3E}" type="presParOf" srcId="{08987169-DC63-4A88-BAA2-C15760C14907}" destId="{DDAF340C-7279-4244-BEEF-58001FB47F2E}" srcOrd="0" destOrd="0" presId="urn:microsoft.com/office/officeart/2008/layout/VerticalCurvedList"/>
    <dgm:cxn modelId="{7D446CDC-E62C-4D06-BA02-0B3AC87A9693}" type="presParOf" srcId="{DDAF340C-7279-4244-BEEF-58001FB47F2E}" destId="{B5FBA622-137B-4BC3-A395-9AC200C90559}" srcOrd="0" destOrd="0" presId="urn:microsoft.com/office/officeart/2008/layout/VerticalCurvedList"/>
    <dgm:cxn modelId="{C4C8FD28-7F63-4C7E-844C-7563991685C5}" type="presParOf" srcId="{B5FBA622-137B-4BC3-A395-9AC200C90559}" destId="{386B7E36-2FB5-4D49-82B7-E64DC5C8E969}" srcOrd="0" destOrd="0" presId="urn:microsoft.com/office/officeart/2008/layout/VerticalCurvedList"/>
    <dgm:cxn modelId="{881C84B9-B919-4A9A-84C2-46D37629E1D2}" type="presParOf" srcId="{B5FBA622-137B-4BC3-A395-9AC200C90559}" destId="{958FF829-51F7-4F26-A235-12DBCE012E56}" srcOrd="1" destOrd="0" presId="urn:microsoft.com/office/officeart/2008/layout/VerticalCurvedList"/>
    <dgm:cxn modelId="{0C88D09C-7674-47BF-9C4B-11DAADE7ED5E}" type="presParOf" srcId="{B5FBA622-137B-4BC3-A395-9AC200C90559}" destId="{5F016D29-A841-4591-AAC2-DB1EE6C52631}" srcOrd="2" destOrd="0" presId="urn:microsoft.com/office/officeart/2008/layout/VerticalCurvedList"/>
    <dgm:cxn modelId="{040A3679-6507-4F5F-A841-8B5B2C801373}" type="presParOf" srcId="{B5FBA622-137B-4BC3-A395-9AC200C90559}" destId="{467A3757-6D0A-4999-8A38-DC1FFB43FC85}" srcOrd="3" destOrd="0" presId="urn:microsoft.com/office/officeart/2008/layout/VerticalCurvedList"/>
    <dgm:cxn modelId="{62629821-E76D-4370-8EF5-16C6728F8D2D}" type="presParOf" srcId="{DDAF340C-7279-4244-BEEF-58001FB47F2E}" destId="{8FF1ED13-9ED6-44D7-9013-1F6883736E1C}" srcOrd="1" destOrd="0" presId="urn:microsoft.com/office/officeart/2008/layout/VerticalCurvedList"/>
    <dgm:cxn modelId="{C80C30C1-FA65-4EB8-A53E-29EBA8BD8FB7}" type="presParOf" srcId="{DDAF340C-7279-4244-BEEF-58001FB47F2E}" destId="{990822C1-D178-4535-A609-DE27973DA24C}" srcOrd="2" destOrd="0" presId="urn:microsoft.com/office/officeart/2008/layout/VerticalCurvedList"/>
    <dgm:cxn modelId="{3DF4045D-E0EB-460B-87F1-51452B5B9466}" type="presParOf" srcId="{990822C1-D178-4535-A609-DE27973DA24C}" destId="{DDACEB79-A247-4046-B8B2-97B775860D68}" srcOrd="0" destOrd="0" presId="urn:microsoft.com/office/officeart/2008/layout/VerticalCurvedList"/>
    <dgm:cxn modelId="{462369E0-8C87-4009-9137-4A815614D90E}" type="presParOf" srcId="{DDAF340C-7279-4244-BEEF-58001FB47F2E}" destId="{7C864F40-FA14-473F-B28D-1726B93B7D00}" srcOrd="3" destOrd="0" presId="urn:microsoft.com/office/officeart/2008/layout/VerticalCurvedList"/>
    <dgm:cxn modelId="{17E01A1F-A2BB-41B3-BD9D-8BB8BE33C979}" type="presParOf" srcId="{DDAF340C-7279-4244-BEEF-58001FB47F2E}" destId="{1EC4F196-9E66-4643-979C-330DAB8B09F0}" srcOrd="4" destOrd="0" presId="urn:microsoft.com/office/officeart/2008/layout/VerticalCurvedList"/>
    <dgm:cxn modelId="{970A6324-40E6-473B-AD89-5FA9A0661E4D}" type="presParOf" srcId="{1EC4F196-9E66-4643-979C-330DAB8B09F0}" destId="{001FE193-561D-48D8-92CB-04DF71EFAB17}" srcOrd="0" destOrd="0" presId="urn:microsoft.com/office/officeart/2008/layout/VerticalCurvedList"/>
    <dgm:cxn modelId="{B4422589-F5C6-4149-887B-BD907CBDB971}" type="presParOf" srcId="{DDAF340C-7279-4244-BEEF-58001FB47F2E}" destId="{C2F7EDB6-393C-472B-921B-2D8418B2B4C6}" srcOrd="5" destOrd="0" presId="urn:microsoft.com/office/officeart/2008/layout/VerticalCurvedList"/>
    <dgm:cxn modelId="{FD13178C-0DC9-4473-A217-2F4DFEEFD1E4}" type="presParOf" srcId="{DDAF340C-7279-4244-BEEF-58001FB47F2E}" destId="{B505E180-C7C4-4A5E-8940-34305A31EB5F}" srcOrd="6" destOrd="0" presId="urn:microsoft.com/office/officeart/2008/layout/VerticalCurvedList"/>
    <dgm:cxn modelId="{5258EFCE-4A89-4030-87F5-BFFC5CE39DB5}" type="presParOf" srcId="{B505E180-C7C4-4A5E-8940-34305A31EB5F}" destId="{A0DDC417-8D13-4BF4-BE70-5D0BF85B0C14}" srcOrd="0" destOrd="0" presId="urn:microsoft.com/office/officeart/2008/layout/VerticalCurvedList"/>
    <dgm:cxn modelId="{31689FF7-26A1-4CE1-BE90-27CAFA97D82E}" type="presParOf" srcId="{DDAF340C-7279-4244-BEEF-58001FB47F2E}" destId="{DF70DEDA-FEB8-42ED-A988-88351A243464}" srcOrd="7" destOrd="0" presId="urn:microsoft.com/office/officeart/2008/layout/VerticalCurvedList"/>
    <dgm:cxn modelId="{74964596-C429-4B93-A83E-DBB359C14B9D}" type="presParOf" srcId="{DDAF340C-7279-4244-BEEF-58001FB47F2E}" destId="{86044337-C500-49B3-B983-E63DB3BF4938}" srcOrd="8" destOrd="0" presId="urn:microsoft.com/office/officeart/2008/layout/VerticalCurvedList"/>
    <dgm:cxn modelId="{74E0B96E-BE1F-4C79-BCCD-E947196C2F72}" type="presParOf" srcId="{86044337-C500-49B3-B983-E63DB3BF4938}" destId="{4C7C4D11-669F-4E9F-8889-87E5598E566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E22782C-7A7C-449D-B89F-27F307438B5B}"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ru-RU"/>
        </a:p>
      </dgm:t>
    </dgm:pt>
    <dgm:pt modelId="{0FC061B8-0204-4DD6-8C44-AFA0BBF6E030}">
      <dgm:prSet phldrT="[Текст]" custT="1"/>
      <dgm:spPr/>
      <dgm:t>
        <a:bodyPr/>
        <a:lstStyle/>
        <a:p>
          <a:r>
            <a:rPr lang="ru-RU" sz="1600" b="1" dirty="0" smtClean="0"/>
            <a:t>Форма общественно опасного деяния</a:t>
          </a:r>
          <a:endParaRPr lang="ru-RU" sz="1600" b="1" dirty="0"/>
        </a:p>
      </dgm:t>
    </dgm:pt>
    <dgm:pt modelId="{3A7CACF2-2C09-4C9B-A033-3C60F38A9D1B}" type="parTrans" cxnId="{CDB50AAF-898D-48B9-AACB-6BA99B4508A0}">
      <dgm:prSet/>
      <dgm:spPr/>
      <dgm:t>
        <a:bodyPr/>
        <a:lstStyle/>
        <a:p>
          <a:endParaRPr lang="ru-RU"/>
        </a:p>
      </dgm:t>
    </dgm:pt>
    <dgm:pt modelId="{934728D3-3F9E-4E8A-A06E-FAC4CF663FB9}" type="sibTrans" cxnId="{CDB50AAF-898D-48B9-AACB-6BA99B4508A0}">
      <dgm:prSet/>
      <dgm:spPr/>
      <dgm:t>
        <a:bodyPr/>
        <a:lstStyle/>
        <a:p>
          <a:endParaRPr lang="ru-RU"/>
        </a:p>
      </dgm:t>
    </dgm:pt>
    <dgm:pt modelId="{D77C5151-F878-43AE-9819-CC6CEA26E0C4}">
      <dgm:prSet phldrT="[Текст]" custT="1"/>
      <dgm:spPr/>
      <dgm:t>
        <a:bodyPr/>
        <a:lstStyle/>
        <a:p>
          <a:r>
            <a:rPr lang="ru-RU" sz="2000" dirty="0" smtClean="0"/>
            <a:t>ДЕЙСТВИЕ – </a:t>
          </a:r>
        </a:p>
        <a:p>
          <a:r>
            <a:rPr lang="ru-RU" sz="1400" b="1" i="1" dirty="0" smtClean="0"/>
            <a:t>это активная форма преступного поведения, содержание которого может быть различным - от простого телодвиже­ния</a:t>
          </a:r>
          <a:r>
            <a:rPr lang="ru-RU" sz="1400" dirty="0" smtClean="0"/>
            <a:t> </a:t>
          </a:r>
          <a:r>
            <a:rPr lang="ru-RU" sz="1400" i="1" dirty="0" smtClean="0"/>
            <a:t>(например, удар ножом при убийстве) </a:t>
          </a:r>
        </a:p>
        <a:p>
          <a:r>
            <a:rPr lang="ru-RU" sz="1400" b="1" i="1" dirty="0" smtClean="0"/>
            <a:t>до сложной системы</a:t>
          </a:r>
          <a:r>
            <a:rPr lang="ru-RU" sz="1400" dirty="0" smtClean="0"/>
            <a:t> </a:t>
          </a:r>
          <a:endParaRPr lang="ru-RU" sz="1400" dirty="0"/>
        </a:p>
      </dgm:t>
    </dgm:pt>
    <dgm:pt modelId="{69482D23-75C9-4D63-8850-7ECB944852F5}" type="parTrans" cxnId="{0593A76E-E8B3-42BD-916E-707FF95ED016}">
      <dgm:prSet/>
      <dgm:spPr/>
      <dgm:t>
        <a:bodyPr/>
        <a:lstStyle/>
        <a:p>
          <a:endParaRPr lang="ru-RU"/>
        </a:p>
      </dgm:t>
    </dgm:pt>
    <dgm:pt modelId="{2FD28AE4-AEA2-4D5E-86C1-E19DE6FC3620}" type="sibTrans" cxnId="{0593A76E-E8B3-42BD-916E-707FF95ED016}">
      <dgm:prSet/>
      <dgm:spPr/>
      <dgm:t>
        <a:bodyPr/>
        <a:lstStyle/>
        <a:p>
          <a:endParaRPr lang="ru-RU"/>
        </a:p>
      </dgm:t>
    </dgm:pt>
    <dgm:pt modelId="{B6760C94-4C40-4E35-8669-46EEFAA12DB4}">
      <dgm:prSet phldrT="[Текст]" custT="1"/>
      <dgm:spPr/>
      <dgm:t>
        <a:bodyPr/>
        <a:lstStyle/>
        <a:p>
          <a:r>
            <a:rPr lang="ru-RU" sz="2000" dirty="0" smtClean="0"/>
            <a:t>БЕЗДЕЙСТВИЕ</a:t>
          </a:r>
          <a:r>
            <a:rPr lang="ru-RU" sz="1600" dirty="0" smtClean="0"/>
            <a:t> – </a:t>
          </a:r>
        </a:p>
        <a:p>
          <a:r>
            <a:rPr lang="ru-RU" sz="1600" b="1" i="1" dirty="0" smtClean="0"/>
            <a:t>это пассивное поведение лица в ситуации, когда оно должно было действовать активно, например, врач не оказывает помощь больному</a:t>
          </a:r>
          <a:r>
            <a:rPr lang="ru-RU" sz="1600" dirty="0" smtClean="0"/>
            <a:t> </a:t>
          </a:r>
          <a:endParaRPr lang="ru-RU" sz="1600" dirty="0"/>
        </a:p>
      </dgm:t>
    </dgm:pt>
    <dgm:pt modelId="{84F43895-A9B1-46AB-875D-995188D6FED8}" type="parTrans" cxnId="{8A6B30B2-4361-4812-A702-862877DF6D90}">
      <dgm:prSet/>
      <dgm:spPr/>
      <dgm:t>
        <a:bodyPr/>
        <a:lstStyle/>
        <a:p>
          <a:endParaRPr lang="ru-RU"/>
        </a:p>
      </dgm:t>
    </dgm:pt>
    <dgm:pt modelId="{A5E202CF-E3EB-48F6-B441-2CB1299F0608}" type="sibTrans" cxnId="{8A6B30B2-4361-4812-A702-862877DF6D90}">
      <dgm:prSet/>
      <dgm:spPr/>
      <dgm:t>
        <a:bodyPr/>
        <a:lstStyle/>
        <a:p>
          <a:endParaRPr lang="ru-RU"/>
        </a:p>
      </dgm:t>
    </dgm:pt>
    <dgm:pt modelId="{2CBE93F0-00DD-4BE6-99F7-79960582B03D}">
      <dgm:prSet phldrT="[Текст]" phldr="1"/>
      <dgm:spPr/>
      <dgm:t>
        <a:bodyPr/>
        <a:lstStyle/>
        <a:p>
          <a:endParaRPr lang="ru-RU" dirty="0"/>
        </a:p>
      </dgm:t>
    </dgm:pt>
    <dgm:pt modelId="{4C5832B0-6AA2-4D79-AE20-BCCAF1327429}" type="sibTrans" cxnId="{EC1DAB9F-6C2E-4E01-8D28-87F5315AF863}">
      <dgm:prSet/>
      <dgm:spPr/>
      <dgm:t>
        <a:bodyPr/>
        <a:lstStyle/>
        <a:p>
          <a:endParaRPr lang="ru-RU"/>
        </a:p>
      </dgm:t>
    </dgm:pt>
    <dgm:pt modelId="{34B90E2F-1F6B-4E35-BBCE-15764AA5D87D}" type="parTrans" cxnId="{EC1DAB9F-6C2E-4E01-8D28-87F5315AF863}">
      <dgm:prSet/>
      <dgm:spPr/>
      <dgm:t>
        <a:bodyPr/>
        <a:lstStyle/>
        <a:p>
          <a:endParaRPr lang="ru-RU"/>
        </a:p>
      </dgm:t>
    </dgm:pt>
    <dgm:pt modelId="{B6A63632-FE61-4D5C-A9E4-33D216B07A28}" type="pres">
      <dgm:prSet presAssocID="{FE22782C-7A7C-449D-B89F-27F307438B5B}" presName="Name0" presStyleCnt="0">
        <dgm:presLayoutVars>
          <dgm:chMax val="5"/>
          <dgm:chPref val="5"/>
          <dgm:dir/>
          <dgm:animLvl val="lvl"/>
        </dgm:presLayoutVars>
      </dgm:prSet>
      <dgm:spPr/>
      <dgm:t>
        <a:bodyPr/>
        <a:lstStyle/>
        <a:p>
          <a:endParaRPr lang="ru-RU"/>
        </a:p>
      </dgm:t>
    </dgm:pt>
    <dgm:pt modelId="{A527ED2B-696D-4A3B-9F10-BC4EBB40FCE7}" type="pres">
      <dgm:prSet presAssocID="{0FC061B8-0204-4DD6-8C44-AFA0BBF6E030}" presName="parentText1" presStyleLbl="node1" presStyleIdx="0" presStyleCnt="2" custLinFactNeighborY="-73476">
        <dgm:presLayoutVars>
          <dgm:chMax/>
          <dgm:chPref val="3"/>
          <dgm:bulletEnabled val="1"/>
        </dgm:presLayoutVars>
      </dgm:prSet>
      <dgm:spPr/>
      <dgm:t>
        <a:bodyPr/>
        <a:lstStyle/>
        <a:p>
          <a:endParaRPr lang="ru-RU"/>
        </a:p>
      </dgm:t>
    </dgm:pt>
    <dgm:pt modelId="{1BDACBB2-51CA-4681-920C-0D5437A10815}" type="pres">
      <dgm:prSet presAssocID="{0FC061B8-0204-4DD6-8C44-AFA0BBF6E030}" presName="childText1" presStyleLbl="solidAlignAcc1" presStyleIdx="0" presStyleCnt="2" custScaleX="96747" custScaleY="152758" custLinFactNeighborX="-1626" custLinFactNeighborY="8191">
        <dgm:presLayoutVars>
          <dgm:chMax val="0"/>
          <dgm:chPref val="0"/>
          <dgm:bulletEnabled val="1"/>
        </dgm:presLayoutVars>
      </dgm:prSet>
      <dgm:spPr/>
      <dgm:t>
        <a:bodyPr/>
        <a:lstStyle/>
        <a:p>
          <a:endParaRPr lang="ru-RU"/>
        </a:p>
      </dgm:t>
    </dgm:pt>
    <dgm:pt modelId="{5930F2F6-4EAB-45E1-B2B3-D4DEE44749F9}" type="pres">
      <dgm:prSet presAssocID="{2CBE93F0-00DD-4BE6-99F7-79960582B03D}" presName="parentText2" presStyleLbl="node1" presStyleIdx="1" presStyleCnt="2">
        <dgm:presLayoutVars>
          <dgm:chMax/>
          <dgm:chPref val="3"/>
          <dgm:bulletEnabled val="1"/>
        </dgm:presLayoutVars>
      </dgm:prSet>
      <dgm:spPr/>
      <dgm:t>
        <a:bodyPr/>
        <a:lstStyle/>
        <a:p>
          <a:endParaRPr lang="ru-RU"/>
        </a:p>
      </dgm:t>
    </dgm:pt>
    <dgm:pt modelId="{2E742EC1-C708-4171-A0E3-2FFE0A181681}" type="pres">
      <dgm:prSet presAssocID="{2CBE93F0-00DD-4BE6-99F7-79960582B03D}" presName="childText2" presStyleLbl="solidAlignAcc1" presStyleIdx="1" presStyleCnt="2" custScaleX="95732" custScaleY="140791" custLinFactNeighborX="-2928" custLinFactNeighborY="-4987">
        <dgm:presLayoutVars>
          <dgm:chMax val="0"/>
          <dgm:chPref val="0"/>
          <dgm:bulletEnabled val="1"/>
        </dgm:presLayoutVars>
      </dgm:prSet>
      <dgm:spPr/>
      <dgm:t>
        <a:bodyPr/>
        <a:lstStyle/>
        <a:p>
          <a:endParaRPr lang="ru-RU"/>
        </a:p>
      </dgm:t>
    </dgm:pt>
  </dgm:ptLst>
  <dgm:cxnLst>
    <dgm:cxn modelId="{0593A76E-E8B3-42BD-916E-707FF95ED016}" srcId="{0FC061B8-0204-4DD6-8C44-AFA0BBF6E030}" destId="{D77C5151-F878-43AE-9819-CC6CEA26E0C4}" srcOrd="0" destOrd="0" parTransId="{69482D23-75C9-4D63-8850-7ECB944852F5}" sibTransId="{2FD28AE4-AEA2-4D5E-86C1-E19DE6FC3620}"/>
    <dgm:cxn modelId="{8A6B30B2-4361-4812-A702-862877DF6D90}" srcId="{2CBE93F0-00DD-4BE6-99F7-79960582B03D}" destId="{B6760C94-4C40-4E35-8669-46EEFAA12DB4}" srcOrd="0" destOrd="0" parTransId="{84F43895-A9B1-46AB-875D-995188D6FED8}" sibTransId="{A5E202CF-E3EB-48F6-B441-2CB1299F0608}"/>
    <dgm:cxn modelId="{FBD11E12-BF6F-480D-8972-F6A855AEBD0F}" type="presOf" srcId="{0FC061B8-0204-4DD6-8C44-AFA0BBF6E030}" destId="{A527ED2B-696D-4A3B-9F10-BC4EBB40FCE7}" srcOrd="0" destOrd="0" presId="urn:microsoft.com/office/officeart/2009/3/layout/IncreasingArrowsProcess"/>
    <dgm:cxn modelId="{CDB50AAF-898D-48B9-AACB-6BA99B4508A0}" srcId="{FE22782C-7A7C-449D-B89F-27F307438B5B}" destId="{0FC061B8-0204-4DD6-8C44-AFA0BBF6E030}" srcOrd="0" destOrd="0" parTransId="{3A7CACF2-2C09-4C9B-A033-3C60F38A9D1B}" sibTransId="{934728D3-3F9E-4E8A-A06E-FAC4CF663FB9}"/>
    <dgm:cxn modelId="{AFCED353-B8B9-4E43-AEB1-B410B62E553B}" type="presOf" srcId="{D77C5151-F878-43AE-9819-CC6CEA26E0C4}" destId="{1BDACBB2-51CA-4681-920C-0D5437A10815}" srcOrd="0" destOrd="0" presId="urn:microsoft.com/office/officeart/2009/3/layout/IncreasingArrowsProcess"/>
    <dgm:cxn modelId="{EC1DAB9F-6C2E-4E01-8D28-87F5315AF863}" srcId="{FE22782C-7A7C-449D-B89F-27F307438B5B}" destId="{2CBE93F0-00DD-4BE6-99F7-79960582B03D}" srcOrd="1" destOrd="0" parTransId="{34B90E2F-1F6B-4E35-BBCE-15764AA5D87D}" sibTransId="{4C5832B0-6AA2-4D79-AE20-BCCAF1327429}"/>
    <dgm:cxn modelId="{302BAD0D-4B7D-4A76-B5EA-636C9D4D47CD}" type="presOf" srcId="{B6760C94-4C40-4E35-8669-46EEFAA12DB4}" destId="{2E742EC1-C708-4171-A0E3-2FFE0A181681}" srcOrd="0" destOrd="0" presId="urn:microsoft.com/office/officeart/2009/3/layout/IncreasingArrowsProcess"/>
    <dgm:cxn modelId="{A8E677D1-1AD6-46A5-AB20-AB84EDAAFB9B}" type="presOf" srcId="{2CBE93F0-00DD-4BE6-99F7-79960582B03D}" destId="{5930F2F6-4EAB-45E1-B2B3-D4DEE44749F9}" srcOrd="0" destOrd="0" presId="urn:microsoft.com/office/officeart/2009/3/layout/IncreasingArrowsProcess"/>
    <dgm:cxn modelId="{40BCA317-B484-493A-8AB9-6FF30BDF8ED4}" type="presOf" srcId="{FE22782C-7A7C-449D-B89F-27F307438B5B}" destId="{B6A63632-FE61-4D5C-A9E4-33D216B07A28}" srcOrd="0" destOrd="0" presId="urn:microsoft.com/office/officeart/2009/3/layout/IncreasingArrowsProcess"/>
    <dgm:cxn modelId="{21EC789D-57DD-415F-AF3D-FCCF26EA4D26}" type="presParOf" srcId="{B6A63632-FE61-4D5C-A9E4-33D216B07A28}" destId="{A527ED2B-696D-4A3B-9F10-BC4EBB40FCE7}" srcOrd="0" destOrd="0" presId="urn:microsoft.com/office/officeart/2009/3/layout/IncreasingArrowsProcess"/>
    <dgm:cxn modelId="{3CD2BC4F-C957-4468-A934-1D6C5DA2E8AA}" type="presParOf" srcId="{B6A63632-FE61-4D5C-A9E4-33D216B07A28}" destId="{1BDACBB2-51CA-4681-920C-0D5437A10815}" srcOrd="1" destOrd="0" presId="urn:microsoft.com/office/officeart/2009/3/layout/IncreasingArrowsProcess"/>
    <dgm:cxn modelId="{C8DAD913-EE2C-40A9-B549-375FDCB3A9B4}" type="presParOf" srcId="{B6A63632-FE61-4D5C-A9E4-33D216B07A28}" destId="{5930F2F6-4EAB-45E1-B2B3-D4DEE44749F9}" srcOrd="2" destOrd="0" presId="urn:microsoft.com/office/officeart/2009/3/layout/IncreasingArrowsProcess"/>
    <dgm:cxn modelId="{00AFA1A3-C9B3-4DE0-9955-ADDBE569D608}" type="presParOf" srcId="{B6A63632-FE61-4D5C-A9E4-33D216B07A28}" destId="{2E742EC1-C708-4171-A0E3-2FFE0A181681}" srcOrd="3" destOrd="0" presId="urn:microsoft.com/office/officeart/2009/3/layout/IncreasingArrows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20CFEE9-43F9-4C23-84FA-5D6AD2988BB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335B612A-8AA9-440E-AE93-5F4480CFAF68}">
      <dgm:prSet phldrT="[Текст]" custT="1"/>
      <dgm:spPr/>
      <dgm:t>
        <a:bodyPr/>
        <a:lstStyle/>
        <a:p>
          <a:r>
            <a:rPr lang="ru-RU" sz="2000" dirty="0" smtClean="0">
              <a:solidFill>
                <a:srgbClr val="FF0000"/>
              </a:solidFill>
            </a:rPr>
            <a:t>МАТЕРИАЛЬНЫЕ  </a:t>
          </a:r>
        </a:p>
        <a:p>
          <a:r>
            <a:rPr lang="ru-RU" sz="1900" b="1" i="1" dirty="0" smtClean="0">
              <a:solidFill>
                <a:schemeClr val="tx1"/>
              </a:solidFill>
            </a:rPr>
            <a:t>имущественные,  физические, нарушение нормальной работы учреждений, связи, транспорта</a:t>
          </a:r>
          <a:r>
            <a:rPr lang="ru-RU" sz="1900" dirty="0" smtClean="0">
              <a:solidFill>
                <a:schemeClr val="tx1"/>
              </a:solidFill>
            </a:rPr>
            <a:t>.</a:t>
          </a:r>
          <a:endParaRPr lang="ru-RU" sz="1900" dirty="0">
            <a:solidFill>
              <a:schemeClr val="tx1"/>
            </a:solidFill>
          </a:endParaRPr>
        </a:p>
      </dgm:t>
    </dgm:pt>
    <dgm:pt modelId="{72DFE669-BDED-438B-BB8F-5E18E2BB9E7C}" type="parTrans" cxnId="{133B808F-5F7A-44C6-BE0B-62A663F70C51}">
      <dgm:prSet/>
      <dgm:spPr/>
      <dgm:t>
        <a:bodyPr/>
        <a:lstStyle/>
        <a:p>
          <a:endParaRPr lang="ru-RU"/>
        </a:p>
      </dgm:t>
    </dgm:pt>
    <dgm:pt modelId="{82B638DD-2B78-4912-9B00-C49BB733334C}" type="sibTrans" cxnId="{133B808F-5F7A-44C6-BE0B-62A663F70C51}">
      <dgm:prSet/>
      <dgm:spPr/>
      <dgm:t>
        <a:bodyPr/>
        <a:lstStyle/>
        <a:p>
          <a:endParaRPr lang="ru-RU"/>
        </a:p>
      </dgm:t>
    </dgm:pt>
    <dgm:pt modelId="{CE18858D-CACF-423F-AF5B-9336F043ADF7}">
      <dgm:prSet phldrT="[Текст]" custT="1"/>
      <dgm:spPr/>
      <dgm:t>
        <a:bodyPr/>
        <a:lstStyle/>
        <a:p>
          <a:r>
            <a:rPr lang="ru-RU" sz="2000" dirty="0" smtClean="0">
              <a:solidFill>
                <a:srgbClr val="FF0000"/>
              </a:solidFill>
            </a:rPr>
            <a:t>НЕМАТЕРИАЛЬНЫЕ</a:t>
          </a:r>
        </a:p>
        <a:p>
          <a:r>
            <a:rPr lang="ru-RU" sz="1900" dirty="0" smtClean="0">
              <a:solidFill>
                <a:schemeClr val="tx1"/>
              </a:solidFill>
            </a:rPr>
            <a:t>моральный ущерб, идеологический ущерб; интеллектуальный ущерб</a:t>
          </a:r>
          <a:endParaRPr lang="ru-RU" sz="1900" dirty="0">
            <a:solidFill>
              <a:schemeClr val="tx1"/>
            </a:solidFill>
          </a:endParaRPr>
        </a:p>
      </dgm:t>
    </dgm:pt>
    <dgm:pt modelId="{D2951C6F-5C17-4C70-9D9F-328CA11628A3}" type="parTrans" cxnId="{0532B371-34C5-4B17-91A9-A1C8EF5C72D8}">
      <dgm:prSet/>
      <dgm:spPr/>
      <dgm:t>
        <a:bodyPr/>
        <a:lstStyle/>
        <a:p>
          <a:endParaRPr lang="ru-RU"/>
        </a:p>
      </dgm:t>
    </dgm:pt>
    <dgm:pt modelId="{8A9BD7B0-10B0-477A-A9CE-7A9AC028383F}" type="sibTrans" cxnId="{0532B371-34C5-4B17-91A9-A1C8EF5C72D8}">
      <dgm:prSet/>
      <dgm:spPr/>
      <dgm:t>
        <a:bodyPr/>
        <a:lstStyle/>
        <a:p>
          <a:endParaRPr lang="ru-RU"/>
        </a:p>
      </dgm:t>
    </dgm:pt>
    <dgm:pt modelId="{19D119DC-67A4-4E1F-A46C-D9B528372494}" type="pres">
      <dgm:prSet presAssocID="{020CFEE9-43F9-4C23-84FA-5D6AD2988BBD}" presName="Name0" presStyleCnt="0">
        <dgm:presLayoutVars>
          <dgm:chMax val="7"/>
          <dgm:chPref val="7"/>
          <dgm:dir/>
        </dgm:presLayoutVars>
      </dgm:prSet>
      <dgm:spPr/>
      <dgm:t>
        <a:bodyPr/>
        <a:lstStyle/>
        <a:p>
          <a:endParaRPr lang="ru-RU"/>
        </a:p>
      </dgm:t>
    </dgm:pt>
    <dgm:pt modelId="{EDCA6406-62D1-4B08-93ED-0B577032CC29}" type="pres">
      <dgm:prSet presAssocID="{020CFEE9-43F9-4C23-84FA-5D6AD2988BBD}" presName="Name1" presStyleCnt="0"/>
      <dgm:spPr/>
    </dgm:pt>
    <dgm:pt modelId="{5CDE8A5A-10C7-4011-9D7C-19EBA832C379}" type="pres">
      <dgm:prSet presAssocID="{020CFEE9-43F9-4C23-84FA-5D6AD2988BBD}" presName="cycle" presStyleCnt="0"/>
      <dgm:spPr/>
    </dgm:pt>
    <dgm:pt modelId="{90BDAFF4-AB3F-4FAA-987C-316BB7180758}" type="pres">
      <dgm:prSet presAssocID="{020CFEE9-43F9-4C23-84FA-5D6AD2988BBD}" presName="srcNode" presStyleLbl="node1" presStyleIdx="0" presStyleCnt="2"/>
      <dgm:spPr/>
    </dgm:pt>
    <dgm:pt modelId="{B6894FB3-38F9-49F2-9BD3-C4EFB6BD7E4C}" type="pres">
      <dgm:prSet presAssocID="{020CFEE9-43F9-4C23-84FA-5D6AD2988BBD}" presName="conn" presStyleLbl="parChTrans1D2" presStyleIdx="0" presStyleCnt="1"/>
      <dgm:spPr/>
      <dgm:t>
        <a:bodyPr/>
        <a:lstStyle/>
        <a:p>
          <a:endParaRPr lang="ru-RU"/>
        </a:p>
      </dgm:t>
    </dgm:pt>
    <dgm:pt modelId="{FA81EC42-BC8A-4344-99BA-66CF53221E82}" type="pres">
      <dgm:prSet presAssocID="{020CFEE9-43F9-4C23-84FA-5D6AD2988BBD}" presName="extraNode" presStyleLbl="node1" presStyleIdx="0" presStyleCnt="2"/>
      <dgm:spPr/>
    </dgm:pt>
    <dgm:pt modelId="{9ACCEEA2-F98E-41F7-88B5-39937283E520}" type="pres">
      <dgm:prSet presAssocID="{020CFEE9-43F9-4C23-84FA-5D6AD2988BBD}" presName="dstNode" presStyleLbl="node1" presStyleIdx="0" presStyleCnt="2"/>
      <dgm:spPr/>
    </dgm:pt>
    <dgm:pt modelId="{183BB1CF-B6DF-4D2A-8C0F-BA9C7E02910A}" type="pres">
      <dgm:prSet presAssocID="{335B612A-8AA9-440E-AE93-5F4480CFAF68}" presName="text_1" presStyleLbl="node1" presStyleIdx="0" presStyleCnt="2">
        <dgm:presLayoutVars>
          <dgm:bulletEnabled val="1"/>
        </dgm:presLayoutVars>
      </dgm:prSet>
      <dgm:spPr/>
      <dgm:t>
        <a:bodyPr/>
        <a:lstStyle/>
        <a:p>
          <a:endParaRPr lang="ru-RU"/>
        </a:p>
      </dgm:t>
    </dgm:pt>
    <dgm:pt modelId="{393ECC48-6178-4858-ADFF-0027A603AB44}" type="pres">
      <dgm:prSet presAssocID="{335B612A-8AA9-440E-AE93-5F4480CFAF68}" presName="accent_1" presStyleCnt="0"/>
      <dgm:spPr/>
    </dgm:pt>
    <dgm:pt modelId="{57FF9BC0-BDAB-47CE-9349-5973BE454546}" type="pres">
      <dgm:prSet presAssocID="{335B612A-8AA9-440E-AE93-5F4480CFAF68}" presName="accentRepeatNode" presStyleLbl="solidFgAcc1" presStyleIdx="0" presStyleCnt="2"/>
      <dgm:spPr/>
    </dgm:pt>
    <dgm:pt modelId="{F76489EC-14D6-4D59-BBAE-B5DBA8A6BA7F}" type="pres">
      <dgm:prSet presAssocID="{CE18858D-CACF-423F-AF5B-9336F043ADF7}" presName="text_2" presStyleLbl="node1" presStyleIdx="1" presStyleCnt="2">
        <dgm:presLayoutVars>
          <dgm:bulletEnabled val="1"/>
        </dgm:presLayoutVars>
      </dgm:prSet>
      <dgm:spPr/>
      <dgm:t>
        <a:bodyPr/>
        <a:lstStyle/>
        <a:p>
          <a:endParaRPr lang="ru-RU"/>
        </a:p>
      </dgm:t>
    </dgm:pt>
    <dgm:pt modelId="{23561BEE-ADCE-4A90-AF12-4D94035CB2B2}" type="pres">
      <dgm:prSet presAssocID="{CE18858D-CACF-423F-AF5B-9336F043ADF7}" presName="accent_2" presStyleCnt="0"/>
      <dgm:spPr/>
    </dgm:pt>
    <dgm:pt modelId="{149A41F9-25B5-4426-94A5-9D5FBA97112A}" type="pres">
      <dgm:prSet presAssocID="{CE18858D-CACF-423F-AF5B-9336F043ADF7}" presName="accentRepeatNode" presStyleLbl="solidFgAcc1" presStyleIdx="1" presStyleCnt="2"/>
      <dgm:spPr/>
    </dgm:pt>
  </dgm:ptLst>
  <dgm:cxnLst>
    <dgm:cxn modelId="{0532B371-34C5-4B17-91A9-A1C8EF5C72D8}" srcId="{020CFEE9-43F9-4C23-84FA-5D6AD2988BBD}" destId="{CE18858D-CACF-423F-AF5B-9336F043ADF7}" srcOrd="1" destOrd="0" parTransId="{D2951C6F-5C17-4C70-9D9F-328CA11628A3}" sibTransId="{8A9BD7B0-10B0-477A-A9CE-7A9AC028383F}"/>
    <dgm:cxn modelId="{133B808F-5F7A-44C6-BE0B-62A663F70C51}" srcId="{020CFEE9-43F9-4C23-84FA-5D6AD2988BBD}" destId="{335B612A-8AA9-440E-AE93-5F4480CFAF68}" srcOrd="0" destOrd="0" parTransId="{72DFE669-BDED-438B-BB8F-5E18E2BB9E7C}" sibTransId="{82B638DD-2B78-4912-9B00-C49BB733334C}"/>
    <dgm:cxn modelId="{AE291C39-F6CE-40C6-9106-E2DD734403A9}" type="presOf" srcId="{020CFEE9-43F9-4C23-84FA-5D6AD2988BBD}" destId="{19D119DC-67A4-4E1F-A46C-D9B528372494}" srcOrd="0" destOrd="0" presId="urn:microsoft.com/office/officeart/2008/layout/VerticalCurvedList"/>
    <dgm:cxn modelId="{21082347-2912-4110-896F-99A38729FBDC}" type="presOf" srcId="{82B638DD-2B78-4912-9B00-C49BB733334C}" destId="{B6894FB3-38F9-49F2-9BD3-C4EFB6BD7E4C}" srcOrd="0" destOrd="0" presId="urn:microsoft.com/office/officeart/2008/layout/VerticalCurvedList"/>
    <dgm:cxn modelId="{EDE303FA-F8D7-4CF1-8566-99B1A9D9F117}" type="presOf" srcId="{335B612A-8AA9-440E-AE93-5F4480CFAF68}" destId="{183BB1CF-B6DF-4D2A-8C0F-BA9C7E02910A}" srcOrd="0" destOrd="0" presId="urn:microsoft.com/office/officeart/2008/layout/VerticalCurvedList"/>
    <dgm:cxn modelId="{CA9C08E2-300B-4598-920D-9D074A158B0B}" type="presOf" srcId="{CE18858D-CACF-423F-AF5B-9336F043ADF7}" destId="{F76489EC-14D6-4D59-BBAE-B5DBA8A6BA7F}" srcOrd="0" destOrd="0" presId="urn:microsoft.com/office/officeart/2008/layout/VerticalCurvedList"/>
    <dgm:cxn modelId="{BAF738C8-33CF-405E-86BD-4126715B9031}" type="presParOf" srcId="{19D119DC-67A4-4E1F-A46C-D9B528372494}" destId="{EDCA6406-62D1-4B08-93ED-0B577032CC29}" srcOrd="0" destOrd="0" presId="urn:microsoft.com/office/officeart/2008/layout/VerticalCurvedList"/>
    <dgm:cxn modelId="{991B9390-0EAA-4BB3-8459-9DDB5F1C792D}" type="presParOf" srcId="{EDCA6406-62D1-4B08-93ED-0B577032CC29}" destId="{5CDE8A5A-10C7-4011-9D7C-19EBA832C379}" srcOrd="0" destOrd="0" presId="urn:microsoft.com/office/officeart/2008/layout/VerticalCurvedList"/>
    <dgm:cxn modelId="{4FC45106-41D3-4B83-BAA0-B1AE7C9F37D3}" type="presParOf" srcId="{5CDE8A5A-10C7-4011-9D7C-19EBA832C379}" destId="{90BDAFF4-AB3F-4FAA-987C-316BB7180758}" srcOrd="0" destOrd="0" presId="urn:microsoft.com/office/officeart/2008/layout/VerticalCurvedList"/>
    <dgm:cxn modelId="{E304B2B6-C4AE-45E0-BE39-9DB84321376B}" type="presParOf" srcId="{5CDE8A5A-10C7-4011-9D7C-19EBA832C379}" destId="{B6894FB3-38F9-49F2-9BD3-C4EFB6BD7E4C}" srcOrd="1" destOrd="0" presId="urn:microsoft.com/office/officeart/2008/layout/VerticalCurvedList"/>
    <dgm:cxn modelId="{E26E9D36-0103-4F06-B3C3-DE222026038B}" type="presParOf" srcId="{5CDE8A5A-10C7-4011-9D7C-19EBA832C379}" destId="{FA81EC42-BC8A-4344-99BA-66CF53221E82}" srcOrd="2" destOrd="0" presId="urn:microsoft.com/office/officeart/2008/layout/VerticalCurvedList"/>
    <dgm:cxn modelId="{4FD2D219-31C6-4929-9EAC-464AE3BE3C9C}" type="presParOf" srcId="{5CDE8A5A-10C7-4011-9D7C-19EBA832C379}" destId="{9ACCEEA2-F98E-41F7-88B5-39937283E520}" srcOrd="3" destOrd="0" presId="urn:microsoft.com/office/officeart/2008/layout/VerticalCurvedList"/>
    <dgm:cxn modelId="{3B5579CF-2DE7-4B24-A1E2-A7A5F78F046E}" type="presParOf" srcId="{EDCA6406-62D1-4B08-93ED-0B577032CC29}" destId="{183BB1CF-B6DF-4D2A-8C0F-BA9C7E02910A}" srcOrd="1" destOrd="0" presId="urn:microsoft.com/office/officeart/2008/layout/VerticalCurvedList"/>
    <dgm:cxn modelId="{0DDC77F7-8503-4D37-AEA6-FA4DE2EAA239}" type="presParOf" srcId="{EDCA6406-62D1-4B08-93ED-0B577032CC29}" destId="{393ECC48-6178-4858-ADFF-0027A603AB44}" srcOrd="2" destOrd="0" presId="urn:microsoft.com/office/officeart/2008/layout/VerticalCurvedList"/>
    <dgm:cxn modelId="{D889803D-F6EB-47D9-9E0C-D4870CD1B847}" type="presParOf" srcId="{393ECC48-6178-4858-ADFF-0027A603AB44}" destId="{57FF9BC0-BDAB-47CE-9349-5973BE454546}" srcOrd="0" destOrd="0" presId="urn:microsoft.com/office/officeart/2008/layout/VerticalCurvedList"/>
    <dgm:cxn modelId="{7F74C297-3655-42B4-88E8-A65A12AA50D0}" type="presParOf" srcId="{EDCA6406-62D1-4B08-93ED-0B577032CC29}" destId="{F76489EC-14D6-4D59-BBAE-B5DBA8A6BA7F}" srcOrd="3" destOrd="0" presId="urn:microsoft.com/office/officeart/2008/layout/VerticalCurvedList"/>
    <dgm:cxn modelId="{69366851-B840-4E6D-85D6-121AFFC20EAE}" type="presParOf" srcId="{EDCA6406-62D1-4B08-93ED-0B577032CC29}" destId="{23561BEE-ADCE-4A90-AF12-4D94035CB2B2}" srcOrd="4" destOrd="0" presId="urn:microsoft.com/office/officeart/2008/layout/VerticalCurvedList"/>
    <dgm:cxn modelId="{07640979-3BCD-42F8-B830-5C916A8125B3}" type="presParOf" srcId="{23561BEE-ADCE-4A90-AF12-4D94035CB2B2}" destId="{149A41F9-25B5-4426-94A5-9D5FBA97112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886272A-6909-43AD-B2EB-10AB5A94C60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79F7FF8-A8B4-470F-A0FB-EA26A507675B}">
      <dgm:prSet phldrT="[Текст]"/>
      <dgm:spPr/>
      <dgm:t>
        <a:bodyPr/>
        <a:lstStyle/>
        <a:p>
          <a:r>
            <a:rPr lang="ru-RU" dirty="0" smtClean="0">
              <a:solidFill>
                <a:schemeClr val="tx1"/>
              </a:solidFill>
            </a:rPr>
            <a:t>вина</a:t>
          </a:r>
          <a:endParaRPr lang="ru-RU" dirty="0">
            <a:solidFill>
              <a:schemeClr val="tx1"/>
            </a:solidFill>
          </a:endParaRPr>
        </a:p>
      </dgm:t>
    </dgm:pt>
    <dgm:pt modelId="{485C6ED8-BAE1-4DCD-9A6F-7D318930ABD6}" type="parTrans" cxnId="{2C7E1297-DF78-406D-B685-96EEBB289A24}">
      <dgm:prSet/>
      <dgm:spPr/>
      <dgm:t>
        <a:bodyPr/>
        <a:lstStyle/>
        <a:p>
          <a:endParaRPr lang="ru-RU"/>
        </a:p>
      </dgm:t>
    </dgm:pt>
    <dgm:pt modelId="{FEBCAD8E-5753-4E40-BDA8-45BE4BE42412}" type="sibTrans" cxnId="{2C7E1297-DF78-406D-B685-96EEBB289A24}">
      <dgm:prSet/>
      <dgm:spPr/>
      <dgm:t>
        <a:bodyPr/>
        <a:lstStyle/>
        <a:p>
          <a:endParaRPr lang="ru-RU"/>
        </a:p>
      </dgm:t>
    </dgm:pt>
    <dgm:pt modelId="{A645FA10-D7BB-4AFF-9CF4-D8F0AC40EDDC}">
      <dgm:prSet phldrT="[Текст]"/>
      <dgm:spPr/>
      <dgm:t>
        <a:bodyPr/>
        <a:lstStyle/>
        <a:p>
          <a:r>
            <a:rPr lang="ru-RU" dirty="0" smtClean="0">
              <a:solidFill>
                <a:schemeClr val="tx1"/>
              </a:solidFill>
            </a:rPr>
            <a:t>мотив</a:t>
          </a:r>
          <a:endParaRPr lang="ru-RU" dirty="0">
            <a:solidFill>
              <a:schemeClr val="tx1"/>
            </a:solidFill>
          </a:endParaRPr>
        </a:p>
      </dgm:t>
    </dgm:pt>
    <dgm:pt modelId="{A668D1B2-C653-4EBC-8468-CEDDF51CDFD5}" type="parTrans" cxnId="{E96EF745-0B96-4696-BC6B-E392884C5699}">
      <dgm:prSet/>
      <dgm:spPr/>
      <dgm:t>
        <a:bodyPr/>
        <a:lstStyle/>
        <a:p>
          <a:endParaRPr lang="ru-RU"/>
        </a:p>
      </dgm:t>
    </dgm:pt>
    <dgm:pt modelId="{B8E19B9F-53A0-4DFC-BC03-F22494154197}" type="sibTrans" cxnId="{E96EF745-0B96-4696-BC6B-E392884C5699}">
      <dgm:prSet/>
      <dgm:spPr/>
      <dgm:t>
        <a:bodyPr/>
        <a:lstStyle/>
        <a:p>
          <a:endParaRPr lang="ru-RU"/>
        </a:p>
      </dgm:t>
    </dgm:pt>
    <dgm:pt modelId="{80B75920-6CE6-4529-9446-6B055CCB0F34}">
      <dgm:prSet phldrT="[Текст]"/>
      <dgm:spPr/>
      <dgm:t>
        <a:bodyPr/>
        <a:lstStyle/>
        <a:p>
          <a:r>
            <a:rPr lang="ru-RU" dirty="0" smtClean="0">
              <a:solidFill>
                <a:schemeClr val="tx1"/>
              </a:solidFill>
            </a:rPr>
            <a:t>цель</a:t>
          </a:r>
          <a:endParaRPr lang="ru-RU" dirty="0">
            <a:solidFill>
              <a:schemeClr val="tx1"/>
            </a:solidFill>
          </a:endParaRPr>
        </a:p>
      </dgm:t>
    </dgm:pt>
    <dgm:pt modelId="{74FBF70A-41CF-42C4-8596-3877EA85B6DA}" type="parTrans" cxnId="{BA8AC63D-2E6A-4779-AD40-016CEE154FB6}">
      <dgm:prSet/>
      <dgm:spPr/>
      <dgm:t>
        <a:bodyPr/>
        <a:lstStyle/>
        <a:p>
          <a:endParaRPr lang="ru-RU"/>
        </a:p>
      </dgm:t>
    </dgm:pt>
    <dgm:pt modelId="{324C1AF8-F9F9-4FFA-A985-DE524ED78BD2}" type="sibTrans" cxnId="{BA8AC63D-2E6A-4779-AD40-016CEE154FB6}">
      <dgm:prSet/>
      <dgm:spPr/>
      <dgm:t>
        <a:bodyPr/>
        <a:lstStyle/>
        <a:p>
          <a:endParaRPr lang="ru-RU"/>
        </a:p>
      </dgm:t>
    </dgm:pt>
    <dgm:pt modelId="{6BEEF85C-0244-450E-9DDC-F2AC35BEF061}" type="pres">
      <dgm:prSet presAssocID="{3886272A-6909-43AD-B2EB-10AB5A94C604}" presName="linear" presStyleCnt="0">
        <dgm:presLayoutVars>
          <dgm:dir/>
          <dgm:animLvl val="lvl"/>
          <dgm:resizeHandles val="exact"/>
        </dgm:presLayoutVars>
      </dgm:prSet>
      <dgm:spPr/>
      <dgm:t>
        <a:bodyPr/>
        <a:lstStyle/>
        <a:p>
          <a:endParaRPr lang="ru-RU"/>
        </a:p>
      </dgm:t>
    </dgm:pt>
    <dgm:pt modelId="{C7B1A95C-BB29-46A4-923E-EBFDE7B97AE8}" type="pres">
      <dgm:prSet presAssocID="{B79F7FF8-A8B4-470F-A0FB-EA26A507675B}" presName="parentLin" presStyleCnt="0"/>
      <dgm:spPr/>
    </dgm:pt>
    <dgm:pt modelId="{ADDBDF56-A739-4D4F-8034-0DB263463161}" type="pres">
      <dgm:prSet presAssocID="{B79F7FF8-A8B4-470F-A0FB-EA26A507675B}" presName="parentLeftMargin" presStyleLbl="node1" presStyleIdx="0" presStyleCnt="3"/>
      <dgm:spPr/>
      <dgm:t>
        <a:bodyPr/>
        <a:lstStyle/>
        <a:p>
          <a:endParaRPr lang="ru-RU"/>
        </a:p>
      </dgm:t>
    </dgm:pt>
    <dgm:pt modelId="{54AB9F65-8688-4767-AA23-CA8FEE63D81C}" type="pres">
      <dgm:prSet presAssocID="{B79F7FF8-A8B4-470F-A0FB-EA26A507675B}" presName="parentText" presStyleLbl="node1" presStyleIdx="0" presStyleCnt="3">
        <dgm:presLayoutVars>
          <dgm:chMax val="0"/>
          <dgm:bulletEnabled val="1"/>
        </dgm:presLayoutVars>
      </dgm:prSet>
      <dgm:spPr/>
      <dgm:t>
        <a:bodyPr/>
        <a:lstStyle/>
        <a:p>
          <a:endParaRPr lang="ru-RU"/>
        </a:p>
      </dgm:t>
    </dgm:pt>
    <dgm:pt modelId="{E30C622A-9BB8-448E-877B-ADE045A3FCB0}" type="pres">
      <dgm:prSet presAssocID="{B79F7FF8-A8B4-470F-A0FB-EA26A507675B}" presName="negativeSpace" presStyleCnt="0"/>
      <dgm:spPr/>
    </dgm:pt>
    <dgm:pt modelId="{EAA815C3-FAA8-426E-B20B-BE3EDAD621A5}" type="pres">
      <dgm:prSet presAssocID="{B79F7FF8-A8B4-470F-A0FB-EA26A507675B}" presName="childText" presStyleLbl="conFgAcc1" presStyleIdx="0" presStyleCnt="3">
        <dgm:presLayoutVars>
          <dgm:bulletEnabled val="1"/>
        </dgm:presLayoutVars>
      </dgm:prSet>
      <dgm:spPr/>
    </dgm:pt>
    <dgm:pt modelId="{3F018ECC-9B30-4AE5-99D8-C105719F583F}" type="pres">
      <dgm:prSet presAssocID="{FEBCAD8E-5753-4E40-BDA8-45BE4BE42412}" presName="spaceBetweenRectangles" presStyleCnt="0"/>
      <dgm:spPr/>
    </dgm:pt>
    <dgm:pt modelId="{7397E82D-D9E7-413B-9D2D-A93018B2C96E}" type="pres">
      <dgm:prSet presAssocID="{A645FA10-D7BB-4AFF-9CF4-D8F0AC40EDDC}" presName="parentLin" presStyleCnt="0"/>
      <dgm:spPr/>
    </dgm:pt>
    <dgm:pt modelId="{B8647131-FBB2-40A4-BFF9-8AE39BF22566}" type="pres">
      <dgm:prSet presAssocID="{A645FA10-D7BB-4AFF-9CF4-D8F0AC40EDDC}" presName="parentLeftMargin" presStyleLbl="node1" presStyleIdx="0" presStyleCnt="3"/>
      <dgm:spPr/>
      <dgm:t>
        <a:bodyPr/>
        <a:lstStyle/>
        <a:p>
          <a:endParaRPr lang="ru-RU"/>
        </a:p>
      </dgm:t>
    </dgm:pt>
    <dgm:pt modelId="{144DC749-9B61-40E3-AB73-12F8C99E7D93}" type="pres">
      <dgm:prSet presAssocID="{A645FA10-D7BB-4AFF-9CF4-D8F0AC40EDDC}" presName="parentText" presStyleLbl="node1" presStyleIdx="1" presStyleCnt="3" custLinFactNeighborX="21807" custLinFactNeighborY="424">
        <dgm:presLayoutVars>
          <dgm:chMax val="0"/>
          <dgm:bulletEnabled val="1"/>
        </dgm:presLayoutVars>
      </dgm:prSet>
      <dgm:spPr/>
      <dgm:t>
        <a:bodyPr/>
        <a:lstStyle/>
        <a:p>
          <a:endParaRPr lang="ru-RU"/>
        </a:p>
      </dgm:t>
    </dgm:pt>
    <dgm:pt modelId="{A4833AEF-E28A-4F28-B169-2BA5651EF50C}" type="pres">
      <dgm:prSet presAssocID="{A645FA10-D7BB-4AFF-9CF4-D8F0AC40EDDC}" presName="negativeSpace" presStyleCnt="0"/>
      <dgm:spPr/>
    </dgm:pt>
    <dgm:pt modelId="{77C7F780-A7EA-4AB5-AEE6-F6BC7C0E3EEC}" type="pres">
      <dgm:prSet presAssocID="{A645FA10-D7BB-4AFF-9CF4-D8F0AC40EDDC}" presName="childText" presStyleLbl="conFgAcc1" presStyleIdx="1" presStyleCnt="3">
        <dgm:presLayoutVars>
          <dgm:bulletEnabled val="1"/>
        </dgm:presLayoutVars>
      </dgm:prSet>
      <dgm:spPr/>
    </dgm:pt>
    <dgm:pt modelId="{B27724BC-4F4B-4F76-A9EE-68720094826C}" type="pres">
      <dgm:prSet presAssocID="{B8E19B9F-53A0-4DFC-BC03-F22494154197}" presName="spaceBetweenRectangles" presStyleCnt="0"/>
      <dgm:spPr/>
    </dgm:pt>
    <dgm:pt modelId="{3BB5AE11-08C6-407D-B481-AA7A8EDADCD7}" type="pres">
      <dgm:prSet presAssocID="{80B75920-6CE6-4529-9446-6B055CCB0F34}" presName="parentLin" presStyleCnt="0"/>
      <dgm:spPr/>
    </dgm:pt>
    <dgm:pt modelId="{B79D98F0-6807-427A-A240-D63834E78D4C}" type="pres">
      <dgm:prSet presAssocID="{80B75920-6CE6-4529-9446-6B055CCB0F34}" presName="parentLeftMargin" presStyleLbl="node1" presStyleIdx="1" presStyleCnt="3"/>
      <dgm:spPr/>
      <dgm:t>
        <a:bodyPr/>
        <a:lstStyle/>
        <a:p>
          <a:endParaRPr lang="ru-RU"/>
        </a:p>
      </dgm:t>
    </dgm:pt>
    <dgm:pt modelId="{FD83229A-B590-4CFA-850D-FC4EEEEDC72A}" type="pres">
      <dgm:prSet presAssocID="{80B75920-6CE6-4529-9446-6B055CCB0F34}" presName="parentText" presStyleLbl="node1" presStyleIdx="2" presStyleCnt="3">
        <dgm:presLayoutVars>
          <dgm:chMax val="0"/>
          <dgm:bulletEnabled val="1"/>
        </dgm:presLayoutVars>
      </dgm:prSet>
      <dgm:spPr/>
      <dgm:t>
        <a:bodyPr/>
        <a:lstStyle/>
        <a:p>
          <a:endParaRPr lang="ru-RU"/>
        </a:p>
      </dgm:t>
    </dgm:pt>
    <dgm:pt modelId="{07A003BF-AB30-4242-96B4-E8A2A9286BDB}" type="pres">
      <dgm:prSet presAssocID="{80B75920-6CE6-4529-9446-6B055CCB0F34}" presName="negativeSpace" presStyleCnt="0"/>
      <dgm:spPr/>
    </dgm:pt>
    <dgm:pt modelId="{2EAB92F3-7B56-4262-B58F-4307447AD764}" type="pres">
      <dgm:prSet presAssocID="{80B75920-6CE6-4529-9446-6B055CCB0F34}" presName="childText" presStyleLbl="conFgAcc1" presStyleIdx="2" presStyleCnt="3">
        <dgm:presLayoutVars>
          <dgm:bulletEnabled val="1"/>
        </dgm:presLayoutVars>
      </dgm:prSet>
      <dgm:spPr/>
    </dgm:pt>
  </dgm:ptLst>
  <dgm:cxnLst>
    <dgm:cxn modelId="{E96EF745-0B96-4696-BC6B-E392884C5699}" srcId="{3886272A-6909-43AD-B2EB-10AB5A94C604}" destId="{A645FA10-D7BB-4AFF-9CF4-D8F0AC40EDDC}" srcOrd="1" destOrd="0" parTransId="{A668D1B2-C653-4EBC-8468-CEDDF51CDFD5}" sibTransId="{B8E19B9F-53A0-4DFC-BC03-F22494154197}"/>
    <dgm:cxn modelId="{F40DA223-0124-4BF9-B3B6-E6EACC59C72A}" type="presOf" srcId="{B79F7FF8-A8B4-470F-A0FB-EA26A507675B}" destId="{54AB9F65-8688-4767-AA23-CA8FEE63D81C}" srcOrd="1" destOrd="0" presId="urn:microsoft.com/office/officeart/2005/8/layout/list1"/>
    <dgm:cxn modelId="{D5EA3FAA-4402-4D4C-9F70-D47C8657A2FF}" type="presOf" srcId="{3886272A-6909-43AD-B2EB-10AB5A94C604}" destId="{6BEEF85C-0244-450E-9DDC-F2AC35BEF061}" srcOrd="0" destOrd="0" presId="urn:microsoft.com/office/officeart/2005/8/layout/list1"/>
    <dgm:cxn modelId="{2C7E1297-DF78-406D-B685-96EEBB289A24}" srcId="{3886272A-6909-43AD-B2EB-10AB5A94C604}" destId="{B79F7FF8-A8B4-470F-A0FB-EA26A507675B}" srcOrd="0" destOrd="0" parTransId="{485C6ED8-BAE1-4DCD-9A6F-7D318930ABD6}" sibTransId="{FEBCAD8E-5753-4E40-BDA8-45BE4BE42412}"/>
    <dgm:cxn modelId="{AAC2E89C-D7C9-42A9-B040-335A2868511F}" type="presOf" srcId="{80B75920-6CE6-4529-9446-6B055CCB0F34}" destId="{FD83229A-B590-4CFA-850D-FC4EEEEDC72A}" srcOrd="1" destOrd="0" presId="urn:microsoft.com/office/officeart/2005/8/layout/list1"/>
    <dgm:cxn modelId="{460AA585-7E6D-4F54-9714-5916EBEFE259}" type="presOf" srcId="{A645FA10-D7BB-4AFF-9CF4-D8F0AC40EDDC}" destId="{B8647131-FBB2-40A4-BFF9-8AE39BF22566}" srcOrd="0" destOrd="0" presId="urn:microsoft.com/office/officeart/2005/8/layout/list1"/>
    <dgm:cxn modelId="{BA8AC63D-2E6A-4779-AD40-016CEE154FB6}" srcId="{3886272A-6909-43AD-B2EB-10AB5A94C604}" destId="{80B75920-6CE6-4529-9446-6B055CCB0F34}" srcOrd="2" destOrd="0" parTransId="{74FBF70A-41CF-42C4-8596-3877EA85B6DA}" sibTransId="{324C1AF8-F9F9-4FFA-A985-DE524ED78BD2}"/>
    <dgm:cxn modelId="{06F509C1-9F20-489F-8D49-DFD46B71DAA2}" type="presOf" srcId="{A645FA10-D7BB-4AFF-9CF4-D8F0AC40EDDC}" destId="{144DC749-9B61-40E3-AB73-12F8C99E7D93}" srcOrd="1" destOrd="0" presId="urn:microsoft.com/office/officeart/2005/8/layout/list1"/>
    <dgm:cxn modelId="{A3D243D1-1CF2-4111-BD99-9DCD4CC6133D}" type="presOf" srcId="{80B75920-6CE6-4529-9446-6B055CCB0F34}" destId="{B79D98F0-6807-427A-A240-D63834E78D4C}" srcOrd="0" destOrd="0" presId="urn:microsoft.com/office/officeart/2005/8/layout/list1"/>
    <dgm:cxn modelId="{A819CEC0-D368-4710-BCE6-CA0694E1707C}" type="presOf" srcId="{B79F7FF8-A8B4-470F-A0FB-EA26A507675B}" destId="{ADDBDF56-A739-4D4F-8034-0DB263463161}" srcOrd="0" destOrd="0" presId="urn:microsoft.com/office/officeart/2005/8/layout/list1"/>
    <dgm:cxn modelId="{0E300168-6FFD-4246-BB8C-4D2F584689A6}" type="presParOf" srcId="{6BEEF85C-0244-450E-9DDC-F2AC35BEF061}" destId="{C7B1A95C-BB29-46A4-923E-EBFDE7B97AE8}" srcOrd="0" destOrd="0" presId="urn:microsoft.com/office/officeart/2005/8/layout/list1"/>
    <dgm:cxn modelId="{34FDA75C-1118-44DE-9FFA-3D42E09C21C1}" type="presParOf" srcId="{C7B1A95C-BB29-46A4-923E-EBFDE7B97AE8}" destId="{ADDBDF56-A739-4D4F-8034-0DB263463161}" srcOrd="0" destOrd="0" presId="urn:microsoft.com/office/officeart/2005/8/layout/list1"/>
    <dgm:cxn modelId="{85F58441-DCD6-4EB7-9E8E-B73AF19A2742}" type="presParOf" srcId="{C7B1A95C-BB29-46A4-923E-EBFDE7B97AE8}" destId="{54AB9F65-8688-4767-AA23-CA8FEE63D81C}" srcOrd="1" destOrd="0" presId="urn:microsoft.com/office/officeart/2005/8/layout/list1"/>
    <dgm:cxn modelId="{399EB8E0-9B40-4E02-AE26-ED1FFAD0FCA9}" type="presParOf" srcId="{6BEEF85C-0244-450E-9DDC-F2AC35BEF061}" destId="{E30C622A-9BB8-448E-877B-ADE045A3FCB0}" srcOrd="1" destOrd="0" presId="urn:microsoft.com/office/officeart/2005/8/layout/list1"/>
    <dgm:cxn modelId="{6DC31108-80B2-4E40-BE9B-0BDA17F3B2F8}" type="presParOf" srcId="{6BEEF85C-0244-450E-9DDC-F2AC35BEF061}" destId="{EAA815C3-FAA8-426E-B20B-BE3EDAD621A5}" srcOrd="2" destOrd="0" presId="urn:microsoft.com/office/officeart/2005/8/layout/list1"/>
    <dgm:cxn modelId="{2CC13D48-B506-48C2-87B3-0C4DD000918E}" type="presParOf" srcId="{6BEEF85C-0244-450E-9DDC-F2AC35BEF061}" destId="{3F018ECC-9B30-4AE5-99D8-C105719F583F}" srcOrd="3" destOrd="0" presId="urn:microsoft.com/office/officeart/2005/8/layout/list1"/>
    <dgm:cxn modelId="{E573D3F1-01B2-4074-995F-A7E6839C4F90}" type="presParOf" srcId="{6BEEF85C-0244-450E-9DDC-F2AC35BEF061}" destId="{7397E82D-D9E7-413B-9D2D-A93018B2C96E}" srcOrd="4" destOrd="0" presId="urn:microsoft.com/office/officeart/2005/8/layout/list1"/>
    <dgm:cxn modelId="{697AB889-0315-4B3E-AF9F-42103EF9088C}" type="presParOf" srcId="{7397E82D-D9E7-413B-9D2D-A93018B2C96E}" destId="{B8647131-FBB2-40A4-BFF9-8AE39BF22566}" srcOrd="0" destOrd="0" presId="urn:microsoft.com/office/officeart/2005/8/layout/list1"/>
    <dgm:cxn modelId="{CD16A88B-E726-418B-9B4D-047C48F5F83D}" type="presParOf" srcId="{7397E82D-D9E7-413B-9D2D-A93018B2C96E}" destId="{144DC749-9B61-40E3-AB73-12F8C99E7D93}" srcOrd="1" destOrd="0" presId="urn:microsoft.com/office/officeart/2005/8/layout/list1"/>
    <dgm:cxn modelId="{AC563F0E-4C08-4C99-BC08-F4EE01457C10}" type="presParOf" srcId="{6BEEF85C-0244-450E-9DDC-F2AC35BEF061}" destId="{A4833AEF-E28A-4F28-B169-2BA5651EF50C}" srcOrd="5" destOrd="0" presId="urn:microsoft.com/office/officeart/2005/8/layout/list1"/>
    <dgm:cxn modelId="{1CB57062-60D0-4AD0-969C-112BE51DAC0B}" type="presParOf" srcId="{6BEEF85C-0244-450E-9DDC-F2AC35BEF061}" destId="{77C7F780-A7EA-4AB5-AEE6-F6BC7C0E3EEC}" srcOrd="6" destOrd="0" presId="urn:microsoft.com/office/officeart/2005/8/layout/list1"/>
    <dgm:cxn modelId="{0494D7BD-4B7D-484A-BD49-D54DA3927943}" type="presParOf" srcId="{6BEEF85C-0244-450E-9DDC-F2AC35BEF061}" destId="{B27724BC-4F4B-4F76-A9EE-68720094826C}" srcOrd="7" destOrd="0" presId="urn:microsoft.com/office/officeart/2005/8/layout/list1"/>
    <dgm:cxn modelId="{7ED9F749-AE60-4BC0-B46C-06A5975F48EB}" type="presParOf" srcId="{6BEEF85C-0244-450E-9DDC-F2AC35BEF061}" destId="{3BB5AE11-08C6-407D-B481-AA7A8EDADCD7}" srcOrd="8" destOrd="0" presId="urn:microsoft.com/office/officeart/2005/8/layout/list1"/>
    <dgm:cxn modelId="{53A34B4E-BBDB-4034-B2D5-2DCCBCF1CC7E}" type="presParOf" srcId="{3BB5AE11-08C6-407D-B481-AA7A8EDADCD7}" destId="{B79D98F0-6807-427A-A240-D63834E78D4C}" srcOrd="0" destOrd="0" presId="urn:microsoft.com/office/officeart/2005/8/layout/list1"/>
    <dgm:cxn modelId="{3C95E5DD-BBEC-4714-9BFA-6DB88D4F7832}" type="presParOf" srcId="{3BB5AE11-08C6-407D-B481-AA7A8EDADCD7}" destId="{FD83229A-B590-4CFA-850D-FC4EEEEDC72A}" srcOrd="1" destOrd="0" presId="urn:microsoft.com/office/officeart/2005/8/layout/list1"/>
    <dgm:cxn modelId="{60985441-2EC9-4D0A-A078-FF7366245083}" type="presParOf" srcId="{6BEEF85C-0244-450E-9DDC-F2AC35BEF061}" destId="{07A003BF-AB30-4242-96B4-E8A2A9286BDB}" srcOrd="9" destOrd="0" presId="urn:microsoft.com/office/officeart/2005/8/layout/list1"/>
    <dgm:cxn modelId="{29003A7C-EAAC-41EE-A766-E3BF5643EB4D}" type="presParOf" srcId="{6BEEF85C-0244-450E-9DDC-F2AC35BEF061}" destId="{2EAB92F3-7B56-4262-B58F-4307447AD76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7F05068-56AA-432C-9ACE-C6B66A92BB2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60A3491A-AC84-438A-8316-6592B262E161}">
      <dgm:prSet phldrT="[Текст]"/>
      <dgm:spPr/>
      <dgm:t>
        <a:bodyPr/>
        <a:lstStyle/>
        <a:p>
          <a:r>
            <a:rPr lang="ru-RU" dirty="0" smtClean="0">
              <a:solidFill>
                <a:srgbClr val="FF0000"/>
              </a:solidFill>
            </a:rPr>
            <a:t>УМЫСЕЛ</a:t>
          </a:r>
          <a:endParaRPr lang="ru-RU" dirty="0">
            <a:solidFill>
              <a:srgbClr val="FF0000"/>
            </a:solidFill>
          </a:endParaRPr>
        </a:p>
      </dgm:t>
    </dgm:pt>
    <dgm:pt modelId="{12925EA4-7A6E-475F-87C9-C7D45DC6DC84}" type="parTrans" cxnId="{ABD702EE-42AD-405F-8B6B-A84DBC3099E5}">
      <dgm:prSet/>
      <dgm:spPr/>
      <dgm:t>
        <a:bodyPr/>
        <a:lstStyle/>
        <a:p>
          <a:endParaRPr lang="ru-RU"/>
        </a:p>
      </dgm:t>
    </dgm:pt>
    <dgm:pt modelId="{CAE3073A-63D6-42C2-ACCB-D9B88B665157}" type="sibTrans" cxnId="{ABD702EE-42AD-405F-8B6B-A84DBC3099E5}">
      <dgm:prSet/>
      <dgm:spPr/>
      <dgm:t>
        <a:bodyPr/>
        <a:lstStyle/>
        <a:p>
          <a:endParaRPr lang="ru-RU"/>
        </a:p>
      </dgm:t>
    </dgm:pt>
    <dgm:pt modelId="{5A0B5F17-1C6D-47A0-BFFA-F266F15ECC03}">
      <dgm:prSet phldrT="[Текст]"/>
      <dgm:spPr/>
      <dgm:t>
        <a:bodyPr/>
        <a:lstStyle/>
        <a:p>
          <a:r>
            <a:rPr lang="ru-RU" dirty="0" smtClean="0"/>
            <a:t>прямой</a:t>
          </a:r>
          <a:endParaRPr lang="ru-RU" dirty="0"/>
        </a:p>
      </dgm:t>
    </dgm:pt>
    <dgm:pt modelId="{6AED74BA-FB66-4B3D-9846-AC3676AC009C}" type="parTrans" cxnId="{19684D0C-2A1B-4E79-9933-90121D066197}">
      <dgm:prSet/>
      <dgm:spPr/>
      <dgm:t>
        <a:bodyPr/>
        <a:lstStyle/>
        <a:p>
          <a:endParaRPr lang="ru-RU"/>
        </a:p>
      </dgm:t>
    </dgm:pt>
    <dgm:pt modelId="{0164445E-FAAF-4DA9-A65D-D48FF75D78FB}" type="sibTrans" cxnId="{19684D0C-2A1B-4E79-9933-90121D066197}">
      <dgm:prSet/>
      <dgm:spPr/>
      <dgm:t>
        <a:bodyPr/>
        <a:lstStyle/>
        <a:p>
          <a:endParaRPr lang="ru-RU"/>
        </a:p>
      </dgm:t>
    </dgm:pt>
    <dgm:pt modelId="{6FA90C51-03C7-40F8-9F7E-8B27B681E98B}">
      <dgm:prSet phldrT="[Текст]"/>
      <dgm:spPr/>
      <dgm:t>
        <a:bodyPr/>
        <a:lstStyle/>
        <a:p>
          <a:r>
            <a:rPr lang="ru-RU" dirty="0" smtClean="0"/>
            <a:t>косвенный</a:t>
          </a:r>
          <a:endParaRPr lang="ru-RU" dirty="0"/>
        </a:p>
      </dgm:t>
    </dgm:pt>
    <dgm:pt modelId="{F7C2A10D-DBDF-4116-B158-F2A04D742DA4}" type="parTrans" cxnId="{AD9BA49E-44D8-420E-86A6-B82417555A08}">
      <dgm:prSet/>
      <dgm:spPr/>
      <dgm:t>
        <a:bodyPr/>
        <a:lstStyle/>
        <a:p>
          <a:endParaRPr lang="ru-RU"/>
        </a:p>
      </dgm:t>
    </dgm:pt>
    <dgm:pt modelId="{FD12177D-3BD4-4B64-A2A1-583DAE4BF162}" type="sibTrans" cxnId="{AD9BA49E-44D8-420E-86A6-B82417555A08}">
      <dgm:prSet/>
      <dgm:spPr/>
      <dgm:t>
        <a:bodyPr/>
        <a:lstStyle/>
        <a:p>
          <a:endParaRPr lang="ru-RU"/>
        </a:p>
      </dgm:t>
    </dgm:pt>
    <dgm:pt modelId="{0E9752F7-E4C5-4628-8263-AFBF8187F7E3}">
      <dgm:prSet phldrT="[Текст]"/>
      <dgm:spPr/>
      <dgm:t>
        <a:bodyPr/>
        <a:lstStyle/>
        <a:p>
          <a:r>
            <a:rPr lang="ru-RU" dirty="0" smtClean="0">
              <a:solidFill>
                <a:srgbClr val="FF0000"/>
              </a:solidFill>
            </a:rPr>
            <a:t>НЕОСТОРОЖНОСТЬ</a:t>
          </a:r>
          <a:endParaRPr lang="ru-RU" dirty="0">
            <a:solidFill>
              <a:srgbClr val="FF0000"/>
            </a:solidFill>
          </a:endParaRPr>
        </a:p>
      </dgm:t>
    </dgm:pt>
    <dgm:pt modelId="{E3A3B67F-B3C4-4740-AC03-BDCE8BA375ED}" type="parTrans" cxnId="{8F87AEEA-F84A-4477-8D15-397DA8E449CB}">
      <dgm:prSet/>
      <dgm:spPr/>
      <dgm:t>
        <a:bodyPr/>
        <a:lstStyle/>
        <a:p>
          <a:endParaRPr lang="ru-RU"/>
        </a:p>
      </dgm:t>
    </dgm:pt>
    <dgm:pt modelId="{52EC6922-E02A-43B6-A23A-9F642C3AF927}" type="sibTrans" cxnId="{8F87AEEA-F84A-4477-8D15-397DA8E449CB}">
      <dgm:prSet/>
      <dgm:spPr/>
      <dgm:t>
        <a:bodyPr/>
        <a:lstStyle/>
        <a:p>
          <a:endParaRPr lang="ru-RU"/>
        </a:p>
      </dgm:t>
    </dgm:pt>
    <dgm:pt modelId="{05F94046-25DF-4DFD-AA93-434FE5F4AF53}">
      <dgm:prSet phldrT="[Текст]"/>
      <dgm:spPr/>
      <dgm:t>
        <a:bodyPr/>
        <a:lstStyle/>
        <a:p>
          <a:r>
            <a:rPr lang="ru-RU" dirty="0" smtClean="0"/>
            <a:t>легкомыслие</a:t>
          </a:r>
          <a:endParaRPr lang="ru-RU" dirty="0"/>
        </a:p>
      </dgm:t>
    </dgm:pt>
    <dgm:pt modelId="{81A69327-AAC8-4961-9CE3-3ACB76F5C6FD}" type="parTrans" cxnId="{3E245E5F-0E40-4277-BE5C-824FB94EE4D3}">
      <dgm:prSet/>
      <dgm:spPr/>
      <dgm:t>
        <a:bodyPr/>
        <a:lstStyle/>
        <a:p>
          <a:endParaRPr lang="ru-RU"/>
        </a:p>
      </dgm:t>
    </dgm:pt>
    <dgm:pt modelId="{46503C81-51A4-4F65-913C-600B68BB4891}" type="sibTrans" cxnId="{3E245E5F-0E40-4277-BE5C-824FB94EE4D3}">
      <dgm:prSet/>
      <dgm:spPr/>
      <dgm:t>
        <a:bodyPr/>
        <a:lstStyle/>
        <a:p>
          <a:endParaRPr lang="ru-RU"/>
        </a:p>
      </dgm:t>
    </dgm:pt>
    <dgm:pt modelId="{2FB5EF41-6685-4064-8F8B-9C17FCFBBCE6}">
      <dgm:prSet phldrT="[Текст]"/>
      <dgm:spPr/>
      <dgm:t>
        <a:bodyPr/>
        <a:lstStyle/>
        <a:p>
          <a:r>
            <a:rPr lang="ru-RU" dirty="0" smtClean="0"/>
            <a:t>небрежность</a:t>
          </a:r>
          <a:endParaRPr lang="ru-RU" dirty="0"/>
        </a:p>
      </dgm:t>
    </dgm:pt>
    <dgm:pt modelId="{863B51E2-6220-4FEB-8520-17BB859994D0}" type="parTrans" cxnId="{1C130915-8290-46F4-A3DB-E7F5C1A5AFD5}">
      <dgm:prSet/>
      <dgm:spPr/>
      <dgm:t>
        <a:bodyPr/>
        <a:lstStyle/>
        <a:p>
          <a:endParaRPr lang="ru-RU"/>
        </a:p>
      </dgm:t>
    </dgm:pt>
    <dgm:pt modelId="{70AD84A3-02C6-443C-959E-1C5A81F6F439}" type="sibTrans" cxnId="{1C130915-8290-46F4-A3DB-E7F5C1A5AFD5}">
      <dgm:prSet/>
      <dgm:spPr/>
      <dgm:t>
        <a:bodyPr/>
        <a:lstStyle/>
        <a:p>
          <a:endParaRPr lang="ru-RU"/>
        </a:p>
      </dgm:t>
    </dgm:pt>
    <dgm:pt modelId="{CAA92125-1F56-433C-AFA6-4DF7AA0BD498}" type="pres">
      <dgm:prSet presAssocID="{E7F05068-56AA-432C-9ACE-C6B66A92BB23}" presName="diagram" presStyleCnt="0">
        <dgm:presLayoutVars>
          <dgm:chPref val="1"/>
          <dgm:dir/>
          <dgm:animOne val="branch"/>
          <dgm:animLvl val="lvl"/>
          <dgm:resizeHandles/>
        </dgm:presLayoutVars>
      </dgm:prSet>
      <dgm:spPr/>
      <dgm:t>
        <a:bodyPr/>
        <a:lstStyle/>
        <a:p>
          <a:endParaRPr lang="ru-RU"/>
        </a:p>
      </dgm:t>
    </dgm:pt>
    <dgm:pt modelId="{DBC59309-6A25-4166-B843-8FBBB32CE9FA}" type="pres">
      <dgm:prSet presAssocID="{60A3491A-AC84-438A-8316-6592B262E161}" presName="root" presStyleCnt="0"/>
      <dgm:spPr/>
    </dgm:pt>
    <dgm:pt modelId="{8B68BF70-FDB4-4267-9691-D577496D77FD}" type="pres">
      <dgm:prSet presAssocID="{60A3491A-AC84-438A-8316-6592B262E161}" presName="rootComposite" presStyleCnt="0"/>
      <dgm:spPr/>
    </dgm:pt>
    <dgm:pt modelId="{BD419FE3-3061-4EA4-9B9E-855BBF003B7F}" type="pres">
      <dgm:prSet presAssocID="{60A3491A-AC84-438A-8316-6592B262E161}" presName="rootText" presStyleLbl="node1" presStyleIdx="0" presStyleCnt="2" custScaleX="157347"/>
      <dgm:spPr/>
      <dgm:t>
        <a:bodyPr/>
        <a:lstStyle/>
        <a:p>
          <a:endParaRPr lang="ru-RU"/>
        </a:p>
      </dgm:t>
    </dgm:pt>
    <dgm:pt modelId="{3B992218-762F-4083-9754-DD79CA9C5B52}" type="pres">
      <dgm:prSet presAssocID="{60A3491A-AC84-438A-8316-6592B262E161}" presName="rootConnector" presStyleLbl="node1" presStyleIdx="0" presStyleCnt="2"/>
      <dgm:spPr/>
      <dgm:t>
        <a:bodyPr/>
        <a:lstStyle/>
        <a:p>
          <a:endParaRPr lang="ru-RU"/>
        </a:p>
      </dgm:t>
    </dgm:pt>
    <dgm:pt modelId="{6FD8D332-926C-4CA7-925E-D9C88CED98D4}" type="pres">
      <dgm:prSet presAssocID="{60A3491A-AC84-438A-8316-6592B262E161}" presName="childShape" presStyleCnt="0"/>
      <dgm:spPr/>
    </dgm:pt>
    <dgm:pt modelId="{E7689CB4-18A3-45EA-87C7-6BDFF906F227}" type="pres">
      <dgm:prSet presAssocID="{6AED74BA-FB66-4B3D-9846-AC3676AC009C}" presName="Name13" presStyleLbl="parChTrans1D2" presStyleIdx="0" presStyleCnt="4"/>
      <dgm:spPr/>
      <dgm:t>
        <a:bodyPr/>
        <a:lstStyle/>
        <a:p>
          <a:endParaRPr lang="ru-RU"/>
        </a:p>
      </dgm:t>
    </dgm:pt>
    <dgm:pt modelId="{A46E61F5-BAE3-4916-AB38-A132A2AF4C3A}" type="pres">
      <dgm:prSet presAssocID="{5A0B5F17-1C6D-47A0-BFFA-F266F15ECC03}" presName="childText" presStyleLbl="bgAcc1" presStyleIdx="0" presStyleCnt="4">
        <dgm:presLayoutVars>
          <dgm:bulletEnabled val="1"/>
        </dgm:presLayoutVars>
      </dgm:prSet>
      <dgm:spPr/>
      <dgm:t>
        <a:bodyPr/>
        <a:lstStyle/>
        <a:p>
          <a:endParaRPr lang="ru-RU"/>
        </a:p>
      </dgm:t>
    </dgm:pt>
    <dgm:pt modelId="{3D2FA0CD-CE67-4E6A-AE06-F78212B96E9E}" type="pres">
      <dgm:prSet presAssocID="{F7C2A10D-DBDF-4116-B158-F2A04D742DA4}" presName="Name13" presStyleLbl="parChTrans1D2" presStyleIdx="1" presStyleCnt="4"/>
      <dgm:spPr/>
      <dgm:t>
        <a:bodyPr/>
        <a:lstStyle/>
        <a:p>
          <a:endParaRPr lang="ru-RU"/>
        </a:p>
      </dgm:t>
    </dgm:pt>
    <dgm:pt modelId="{252910E7-BCCB-4387-BCC2-E4FDA444BB31}" type="pres">
      <dgm:prSet presAssocID="{6FA90C51-03C7-40F8-9F7E-8B27B681E98B}" presName="childText" presStyleLbl="bgAcc1" presStyleIdx="1" presStyleCnt="4">
        <dgm:presLayoutVars>
          <dgm:bulletEnabled val="1"/>
        </dgm:presLayoutVars>
      </dgm:prSet>
      <dgm:spPr/>
      <dgm:t>
        <a:bodyPr/>
        <a:lstStyle/>
        <a:p>
          <a:endParaRPr lang="ru-RU"/>
        </a:p>
      </dgm:t>
    </dgm:pt>
    <dgm:pt modelId="{5E74BA92-1D33-4740-BB2C-CAD55CEB444D}" type="pres">
      <dgm:prSet presAssocID="{0E9752F7-E4C5-4628-8263-AFBF8187F7E3}" presName="root" presStyleCnt="0"/>
      <dgm:spPr/>
    </dgm:pt>
    <dgm:pt modelId="{3A3A8905-A05F-4A1C-8D9B-C15FE846E887}" type="pres">
      <dgm:prSet presAssocID="{0E9752F7-E4C5-4628-8263-AFBF8187F7E3}" presName="rootComposite" presStyleCnt="0"/>
      <dgm:spPr/>
    </dgm:pt>
    <dgm:pt modelId="{080B36AB-2EB8-4637-B076-24F78512AD87}" type="pres">
      <dgm:prSet presAssocID="{0E9752F7-E4C5-4628-8263-AFBF8187F7E3}" presName="rootText" presStyleLbl="node1" presStyleIdx="1" presStyleCnt="2" custScaleX="154240"/>
      <dgm:spPr/>
      <dgm:t>
        <a:bodyPr/>
        <a:lstStyle/>
        <a:p>
          <a:endParaRPr lang="ru-RU"/>
        </a:p>
      </dgm:t>
    </dgm:pt>
    <dgm:pt modelId="{41CDA81D-6319-41B0-BE7E-DF4E1FD8B159}" type="pres">
      <dgm:prSet presAssocID="{0E9752F7-E4C5-4628-8263-AFBF8187F7E3}" presName="rootConnector" presStyleLbl="node1" presStyleIdx="1" presStyleCnt="2"/>
      <dgm:spPr/>
      <dgm:t>
        <a:bodyPr/>
        <a:lstStyle/>
        <a:p>
          <a:endParaRPr lang="ru-RU"/>
        </a:p>
      </dgm:t>
    </dgm:pt>
    <dgm:pt modelId="{94E32FF9-99D9-44A4-8C76-F087C8C16C3E}" type="pres">
      <dgm:prSet presAssocID="{0E9752F7-E4C5-4628-8263-AFBF8187F7E3}" presName="childShape" presStyleCnt="0"/>
      <dgm:spPr/>
    </dgm:pt>
    <dgm:pt modelId="{572B78D8-8CA3-48FF-B088-C273A3707B0B}" type="pres">
      <dgm:prSet presAssocID="{81A69327-AAC8-4961-9CE3-3ACB76F5C6FD}" presName="Name13" presStyleLbl="parChTrans1D2" presStyleIdx="2" presStyleCnt="4"/>
      <dgm:spPr/>
      <dgm:t>
        <a:bodyPr/>
        <a:lstStyle/>
        <a:p>
          <a:endParaRPr lang="ru-RU"/>
        </a:p>
      </dgm:t>
    </dgm:pt>
    <dgm:pt modelId="{930376E8-B702-4E9D-ACB5-75D0F760DC65}" type="pres">
      <dgm:prSet presAssocID="{05F94046-25DF-4DFD-AA93-434FE5F4AF53}" presName="childText" presStyleLbl="bgAcc1" presStyleIdx="2" presStyleCnt="4">
        <dgm:presLayoutVars>
          <dgm:bulletEnabled val="1"/>
        </dgm:presLayoutVars>
      </dgm:prSet>
      <dgm:spPr/>
      <dgm:t>
        <a:bodyPr/>
        <a:lstStyle/>
        <a:p>
          <a:endParaRPr lang="ru-RU"/>
        </a:p>
      </dgm:t>
    </dgm:pt>
    <dgm:pt modelId="{9A2137E1-9AE2-4542-8B07-91FCB862793A}" type="pres">
      <dgm:prSet presAssocID="{863B51E2-6220-4FEB-8520-17BB859994D0}" presName="Name13" presStyleLbl="parChTrans1D2" presStyleIdx="3" presStyleCnt="4"/>
      <dgm:spPr/>
      <dgm:t>
        <a:bodyPr/>
        <a:lstStyle/>
        <a:p>
          <a:endParaRPr lang="ru-RU"/>
        </a:p>
      </dgm:t>
    </dgm:pt>
    <dgm:pt modelId="{7E11F1B8-45C4-4997-BA89-D8B310EA0D08}" type="pres">
      <dgm:prSet presAssocID="{2FB5EF41-6685-4064-8F8B-9C17FCFBBCE6}" presName="childText" presStyleLbl="bgAcc1" presStyleIdx="3" presStyleCnt="4">
        <dgm:presLayoutVars>
          <dgm:bulletEnabled val="1"/>
        </dgm:presLayoutVars>
      </dgm:prSet>
      <dgm:spPr/>
      <dgm:t>
        <a:bodyPr/>
        <a:lstStyle/>
        <a:p>
          <a:endParaRPr lang="ru-RU"/>
        </a:p>
      </dgm:t>
    </dgm:pt>
  </dgm:ptLst>
  <dgm:cxnLst>
    <dgm:cxn modelId="{0070FD67-0877-4BC0-81C5-B5772C391D84}" type="presOf" srcId="{0E9752F7-E4C5-4628-8263-AFBF8187F7E3}" destId="{080B36AB-2EB8-4637-B076-24F78512AD87}" srcOrd="0" destOrd="0" presId="urn:microsoft.com/office/officeart/2005/8/layout/hierarchy3"/>
    <dgm:cxn modelId="{7741805B-2318-46E2-BF23-85ACEBC072C2}" type="presOf" srcId="{6FA90C51-03C7-40F8-9F7E-8B27B681E98B}" destId="{252910E7-BCCB-4387-BCC2-E4FDA444BB31}" srcOrd="0" destOrd="0" presId="urn:microsoft.com/office/officeart/2005/8/layout/hierarchy3"/>
    <dgm:cxn modelId="{22F03876-50F2-468A-9D77-1313E85EA8E2}" type="presOf" srcId="{60A3491A-AC84-438A-8316-6592B262E161}" destId="{3B992218-762F-4083-9754-DD79CA9C5B52}" srcOrd="1" destOrd="0" presId="urn:microsoft.com/office/officeart/2005/8/layout/hierarchy3"/>
    <dgm:cxn modelId="{716042BD-C138-49BE-A916-A41F2077065F}" type="presOf" srcId="{F7C2A10D-DBDF-4116-B158-F2A04D742DA4}" destId="{3D2FA0CD-CE67-4E6A-AE06-F78212B96E9E}" srcOrd="0" destOrd="0" presId="urn:microsoft.com/office/officeart/2005/8/layout/hierarchy3"/>
    <dgm:cxn modelId="{AD9BA49E-44D8-420E-86A6-B82417555A08}" srcId="{60A3491A-AC84-438A-8316-6592B262E161}" destId="{6FA90C51-03C7-40F8-9F7E-8B27B681E98B}" srcOrd="1" destOrd="0" parTransId="{F7C2A10D-DBDF-4116-B158-F2A04D742DA4}" sibTransId="{FD12177D-3BD4-4B64-A2A1-583DAE4BF162}"/>
    <dgm:cxn modelId="{8F87AEEA-F84A-4477-8D15-397DA8E449CB}" srcId="{E7F05068-56AA-432C-9ACE-C6B66A92BB23}" destId="{0E9752F7-E4C5-4628-8263-AFBF8187F7E3}" srcOrd="1" destOrd="0" parTransId="{E3A3B67F-B3C4-4740-AC03-BDCE8BA375ED}" sibTransId="{52EC6922-E02A-43B6-A23A-9F642C3AF927}"/>
    <dgm:cxn modelId="{396826AF-0C17-46A4-81AC-DF0D74AE098D}" type="presOf" srcId="{E7F05068-56AA-432C-9ACE-C6B66A92BB23}" destId="{CAA92125-1F56-433C-AFA6-4DF7AA0BD498}" srcOrd="0" destOrd="0" presId="urn:microsoft.com/office/officeart/2005/8/layout/hierarchy3"/>
    <dgm:cxn modelId="{ECBBCE73-D063-4CB1-843C-CDD9E3547A46}" type="presOf" srcId="{05F94046-25DF-4DFD-AA93-434FE5F4AF53}" destId="{930376E8-B702-4E9D-ACB5-75D0F760DC65}" srcOrd="0" destOrd="0" presId="urn:microsoft.com/office/officeart/2005/8/layout/hierarchy3"/>
    <dgm:cxn modelId="{BFC96280-96FB-4D7C-A0F9-353FC8CFA563}" type="presOf" srcId="{863B51E2-6220-4FEB-8520-17BB859994D0}" destId="{9A2137E1-9AE2-4542-8B07-91FCB862793A}" srcOrd="0" destOrd="0" presId="urn:microsoft.com/office/officeart/2005/8/layout/hierarchy3"/>
    <dgm:cxn modelId="{ABD702EE-42AD-405F-8B6B-A84DBC3099E5}" srcId="{E7F05068-56AA-432C-9ACE-C6B66A92BB23}" destId="{60A3491A-AC84-438A-8316-6592B262E161}" srcOrd="0" destOrd="0" parTransId="{12925EA4-7A6E-475F-87C9-C7D45DC6DC84}" sibTransId="{CAE3073A-63D6-42C2-ACCB-D9B88B665157}"/>
    <dgm:cxn modelId="{53B8BC49-CEC0-49D9-8FD7-997EED246738}" type="presOf" srcId="{81A69327-AAC8-4961-9CE3-3ACB76F5C6FD}" destId="{572B78D8-8CA3-48FF-B088-C273A3707B0B}" srcOrd="0" destOrd="0" presId="urn:microsoft.com/office/officeart/2005/8/layout/hierarchy3"/>
    <dgm:cxn modelId="{1C130915-8290-46F4-A3DB-E7F5C1A5AFD5}" srcId="{0E9752F7-E4C5-4628-8263-AFBF8187F7E3}" destId="{2FB5EF41-6685-4064-8F8B-9C17FCFBBCE6}" srcOrd="1" destOrd="0" parTransId="{863B51E2-6220-4FEB-8520-17BB859994D0}" sibTransId="{70AD84A3-02C6-443C-959E-1C5A81F6F439}"/>
    <dgm:cxn modelId="{3E245E5F-0E40-4277-BE5C-824FB94EE4D3}" srcId="{0E9752F7-E4C5-4628-8263-AFBF8187F7E3}" destId="{05F94046-25DF-4DFD-AA93-434FE5F4AF53}" srcOrd="0" destOrd="0" parTransId="{81A69327-AAC8-4961-9CE3-3ACB76F5C6FD}" sibTransId="{46503C81-51A4-4F65-913C-600B68BB4891}"/>
    <dgm:cxn modelId="{19684D0C-2A1B-4E79-9933-90121D066197}" srcId="{60A3491A-AC84-438A-8316-6592B262E161}" destId="{5A0B5F17-1C6D-47A0-BFFA-F266F15ECC03}" srcOrd="0" destOrd="0" parTransId="{6AED74BA-FB66-4B3D-9846-AC3676AC009C}" sibTransId="{0164445E-FAAF-4DA9-A65D-D48FF75D78FB}"/>
    <dgm:cxn modelId="{46B05ED2-ED5F-4ED1-B9E3-5CDEF982516F}" type="presOf" srcId="{2FB5EF41-6685-4064-8F8B-9C17FCFBBCE6}" destId="{7E11F1B8-45C4-4997-BA89-D8B310EA0D08}" srcOrd="0" destOrd="0" presId="urn:microsoft.com/office/officeart/2005/8/layout/hierarchy3"/>
    <dgm:cxn modelId="{CF3CF991-30DD-4E3F-83CA-43A87BC9C000}" type="presOf" srcId="{60A3491A-AC84-438A-8316-6592B262E161}" destId="{BD419FE3-3061-4EA4-9B9E-855BBF003B7F}" srcOrd="0" destOrd="0" presId="urn:microsoft.com/office/officeart/2005/8/layout/hierarchy3"/>
    <dgm:cxn modelId="{E6E59E4B-1315-4009-B28A-4817399C58D2}" type="presOf" srcId="{5A0B5F17-1C6D-47A0-BFFA-F266F15ECC03}" destId="{A46E61F5-BAE3-4916-AB38-A132A2AF4C3A}" srcOrd="0" destOrd="0" presId="urn:microsoft.com/office/officeart/2005/8/layout/hierarchy3"/>
    <dgm:cxn modelId="{B653EE87-B92F-4F05-93E3-0C2AF4F868AD}" type="presOf" srcId="{0E9752F7-E4C5-4628-8263-AFBF8187F7E3}" destId="{41CDA81D-6319-41B0-BE7E-DF4E1FD8B159}" srcOrd="1" destOrd="0" presId="urn:microsoft.com/office/officeart/2005/8/layout/hierarchy3"/>
    <dgm:cxn modelId="{D5C7468F-20E4-40B5-9A33-3FA0DF938AB2}" type="presOf" srcId="{6AED74BA-FB66-4B3D-9846-AC3676AC009C}" destId="{E7689CB4-18A3-45EA-87C7-6BDFF906F227}" srcOrd="0" destOrd="0" presId="urn:microsoft.com/office/officeart/2005/8/layout/hierarchy3"/>
    <dgm:cxn modelId="{78A17AA0-89F1-4B0F-A227-EF5DE0E45B24}" type="presParOf" srcId="{CAA92125-1F56-433C-AFA6-4DF7AA0BD498}" destId="{DBC59309-6A25-4166-B843-8FBBB32CE9FA}" srcOrd="0" destOrd="0" presId="urn:microsoft.com/office/officeart/2005/8/layout/hierarchy3"/>
    <dgm:cxn modelId="{D92AF784-4935-44A7-8F56-FC4C103527B3}" type="presParOf" srcId="{DBC59309-6A25-4166-B843-8FBBB32CE9FA}" destId="{8B68BF70-FDB4-4267-9691-D577496D77FD}" srcOrd="0" destOrd="0" presId="urn:microsoft.com/office/officeart/2005/8/layout/hierarchy3"/>
    <dgm:cxn modelId="{1E8D0CB8-B6D3-45A2-A181-94D117B3A528}" type="presParOf" srcId="{8B68BF70-FDB4-4267-9691-D577496D77FD}" destId="{BD419FE3-3061-4EA4-9B9E-855BBF003B7F}" srcOrd="0" destOrd="0" presId="urn:microsoft.com/office/officeart/2005/8/layout/hierarchy3"/>
    <dgm:cxn modelId="{91CE9D22-2212-412B-8FC5-804C51A56F4E}" type="presParOf" srcId="{8B68BF70-FDB4-4267-9691-D577496D77FD}" destId="{3B992218-762F-4083-9754-DD79CA9C5B52}" srcOrd="1" destOrd="0" presId="urn:microsoft.com/office/officeart/2005/8/layout/hierarchy3"/>
    <dgm:cxn modelId="{C642ABC8-FDD3-4CE6-AFD1-F9213CB4CD9A}" type="presParOf" srcId="{DBC59309-6A25-4166-B843-8FBBB32CE9FA}" destId="{6FD8D332-926C-4CA7-925E-D9C88CED98D4}" srcOrd="1" destOrd="0" presId="urn:microsoft.com/office/officeart/2005/8/layout/hierarchy3"/>
    <dgm:cxn modelId="{9BE6A981-299D-4B29-85D3-6734F26C653C}" type="presParOf" srcId="{6FD8D332-926C-4CA7-925E-D9C88CED98D4}" destId="{E7689CB4-18A3-45EA-87C7-6BDFF906F227}" srcOrd="0" destOrd="0" presId="urn:microsoft.com/office/officeart/2005/8/layout/hierarchy3"/>
    <dgm:cxn modelId="{5D53A5AB-5A08-4FF8-8438-7B97D836CADC}" type="presParOf" srcId="{6FD8D332-926C-4CA7-925E-D9C88CED98D4}" destId="{A46E61F5-BAE3-4916-AB38-A132A2AF4C3A}" srcOrd="1" destOrd="0" presId="urn:microsoft.com/office/officeart/2005/8/layout/hierarchy3"/>
    <dgm:cxn modelId="{D193E0E7-38FA-428F-8B09-39A6E4A257C9}" type="presParOf" srcId="{6FD8D332-926C-4CA7-925E-D9C88CED98D4}" destId="{3D2FA0CD-CE67-4E6A-AE06-F78212B96E9E}" srcOrd="2" destOrd="0" presId="urn:microsoft.com/office/officeart/2005/8/layout/hierarchy3"/>
    <dgm:cxn modelId="{67EFF972-334F-4FE6-BC68-C6D19C7EF293}" type="presParOf" srcId="{6FD8D332-926C-4CA7-925E-D9C88CED98D4}" destId="{252910E7-BCCB-4387-BCC2-E4FDA444BB31}" srcOrd="3" destOrd="0" presId="urn:microsoft.com/office/officeart/2005/8/layout/hierarchy3"/>
    <dgm:cxn modelId="{770C39E7-2AA6-4DAA-ABD3-28CDA6FA1947}" type="presParOf" srcId="{CAA92125-1F56-433C-AFA6-4DF7AA0BD498}" destId="{5E74BA92-1D33-4740-BB2C-CAD55CEB444D}" srcOrd="1" destOrd="0" presId="urn:microsoft.com/office/officeart/2005/8/layout/hierarchy3"/>
    <dgm:cxn modelId="{EE141DE9-2717-4136-8315-ADA9D9762446}" type="presParOf" srcId="{5E74BA92-1D33-4740-BB2C-CAD55CEB444D}" destId="{3A3A8905-A05F-4A1C-8D9B-C15FE846E887}" srcOrd="0" destOrd="0" presId="urn:microsoft.com/office/officeart/2005/8/layout/hierarchy3"/>
    <dgm:cxn modelId="{1CE4C426-4440-4676-B180-40760D3FE9BA}" type="presParOf" srcId="{3A3A8905-A05F-4A1C-8D9B-C15FE846E887}" destId="{080B36AB-2EB8-4637-B076-24F78512AD87}" srcOrd="0" destOrd="0" presId="urn:microsoft.com/office/officeart/2005/8/layout/hierarchy3"/>
    <dgm:cxn modelId="{C46B22BF-A97D-449C-9BD0-F54CDFEA1581}" type="presParOf" srcId="{3A3A8905-A05F-4A1C-8D9B-C15FE846E887}" destId="{41CDA81D-6319-41B0-BE7E-DF4E1FD8B159}" srcOrd="1" destOrd="0" presId="urn:microsoft.com/office/officeart/2005/8/layout/hierarchy3"/>
    <dgm:cxn modelId="{3D207F70-DDF9-41CB-AEE3-B08D9E8C0480}" type="presParOf" srcId="{5E74BA92-1D33-4740-BB2C-CAD55CEB444D}" destId="{94E32FF9-99D9-44A4-8C76-F087C8C16C3E}" srcOrd="1" destOrd="0" presId="urn:microsoft.com/office/officeart/2005/8/layout/hierarchy3"/>
    <dgm:cxn modelId="{E1EE53F7-BC19-4A50-8E18-572C93DD82AB}" type="presParOf" srcId="{94E32FF9-99D9-44A4-8C76-F087C8C16C3E}" destId="{572B78D8-8CA3-48FF-B088-C273A3707B0B}" srcOrd="0" destOrd="0" presId="urn:microsoft.com/office/officeart/2005/8/layout/hierarchy3"/>
    <dgm:cxn modelId="{D7DF43AA-100F-43A3-B750-251CC1B73430}" type="presParOf" srcId="{94E32FF9-99D9-44A4-8C76-F087C8C16C3E}" destId="{930376E8-B702-4E9D-ACB5-75D0F760DC65}" srcOrd="1" destOrd="0" presId="urn:microsoft.com/office/officeart/2005/8/layout/hierarchy3"/>
    <dgm:cxn modelId="{A845941B-41CF-476F-880A-C0D95139E668}" type="presParOf" srcId="{94E32FF9-99D9-44A4-8C76-F087C8C16C3E}" destId="{9A2137E1-9AE2-4542-8B07-91FCB862793A}" srcOrd="2" destOrd="0" presId="urn:microsoft.com/office/officeart/2005/8/layout/hierarchy3"/>
    <dgm:cxn modelId="{289C8B11-5720-432C-BF04-C16DC404F602}" type="presParOf" srcId="{94E32FF9-99D9-44A4-8C76-F087C8C16C3E}" destId="{7E11F1B8-45C4-4997-BA89-D8B310EA0D0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FE568C1-5C28-414D-A918-F243CEF256EC}"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8E7ABA0B-FA6B-41B8-8363-F3C0E0C2FC51}">
      <dgm:prSet phldrT="[Текст]"/>
      <dgm:spPr/>
      <dgm:t>
        <a:bodyPr/>
        <a:lstStyle/>
        <a:p>
          <a:r>
            <a:rPr lang="ru-RU" b="1" dirty="0" smtClean="0">
              <a:solidFill>
                <a:srgbClr val="FF0000"/>
              </a:solidFill>
            </a:rPr>
            <a:t>низменные</a:t>
          </a:r>
          <a:endParaRPr lang="ru-RU" b="1" dirty="0">
            <a:solidFill>
              <a:srgbClr val="FF0000"/>
            </a:solidFill>
          </a:endParaRPr>
        </a:p>
      </dgm:t>
    </dgm:pt>
    <dgm:pt modelId="{A1CC2FA4-0347-4C25-BAE2-988B1F1F8ED3}" type="parTrans" cxnId="{F6ADD009-38E0-4245-9C52-CB3EC2C2606B}">
      <dgm:prSet/>
      <dgm:spPr/>
      <dgm:t>
        <a:bodyPr/>
        <a:lstStyle/>
        <a:p>
          <a:endParaRPr lang="ru-RU"/>
        </a:p>
      </dgm:t>
    </dgm:pt>
    <dgm:pt modelId="{BCD96D05-2D61-4F17-844D-4CD749F5C88A}" type="sibTrans" cxnId="{F6ADD009-38E0-4245-9C52-CB3EC2C2606B}">
      <dgm:prSet/>
      <dgm:spPr/>
      <dgm:t>
        <a:bodyPr/>
        <a:lstStyle/>
        <a:p>
          <a:endParaRPr lang="ru-RU"/>
        </a:p>
      </dgm:t>
    </dgm:pt>
    <dgm:pt modelId="{6643CEC1-D5B7-4D66-B34A-ECAD3C8E73F0}">
      <dgm:prSet phldrT="[Текст]"/>
      <dgm:spPr/>
      <dgm:t>
        <a:bodyPr/>
        <a:lstStyle/>
        <a:p>
          <a:r>
            <a:rPr lang="ru-RU" dirty="0" smtClean="0"/>
            <a:t>корыстные</a:t>
          </a:r>
          <a:endParaRPr lang="ru-RU" dirty="0"/>
        </a:p>
      </dgm:t>
    </dgm:pt>
    <dgm:pt modelId="{AF980868-28F2-4C1C-B44F-0BFD5B19B5F7}" type="parTrans" cxnId="{D0A196D6-6DAC-4CAC-AB4B-9FF539DFAAE6}">
      <dgm:prSet/>
      <dgm:spPr/>
      <dgm:t>
        <a:bodyPr/>
        <a:lstStyle/>
        <a:p>
          <a:endParaRPr lang="ru-RU"/>
        </a:p>
      </dgm:t>
    </dgm:pt>
    <dgm:pt modelId="{C2A54274-2C75-4D6E-BA08-03552F7D3E5C}" type="sibTrans" cxnId="{D0A196D6-6DAC-4CAC-AB4B-9FF539DFAAE6}">
      <dgm:prSet/>
      <dgm:spPr/>
      <dgm:t>
        <a:bodyPr/>
        <a:lstStyle/>
        <a:p>
          <a:endParaRPr lang="ru-RU"/>
        </a:p>
      </dgm:t>
    </dgm:pt>
    <dgm:pt modelId="{1D57C205-B5B5-44EC-A48B-43A4DFB6EEF4}">
      <dgm:prSet phldrT="[Текст]"/>
      <dgm:spPr/>
      <dgm:t>
        <a:bodyPr/>
        <a:lstStyle/>
        <a:p>
          <a:r>
            <a:rPr lang="ru-RU" dirty="0" smtClean="0"/>
            <a:t>хулиганские</a:t>
          </a:r>
          <a:endParaRPr lang="ru-RU" dirty="0"/>
        </a:p>
      </dgm:t>
    </dgm:pt>
    <dgm:pt modelId="{7ABB3F60-4BA2-4BF1-A148-57E05E37A703}" type="parTrans" cxnId="{C9F001A2-89A0-485B-8737-C47387A7ED89}">
      <dgm:prSet/>
      <dgm:spPr/>
      <dgm:t>
        <a:bodyPr/>
        <a:lstStyle/>
        <a:p>
          <a:endParaRPr lang="ru-RU"/>
        </a:p>
      </dgm:t>
    </dgm:pt>
    <dgm:pt modelId="{F9BD0155-B091-4A4C-B5E4-EFD29D0DC6DB}" type="sibTrans" cxnId="{C9F001A2-89A0-485B-8737-C47387A7ED89}">
      <dgm:prSet/>
      <dgm:spPr/>
      <dgm:t>
        <a:bodyPr/>
        <a:lstStyle/>
        <a:p>
          <a:endParaRPr lang="ru-RU"/>
        </a:p>
      </dgm:t>
    </dgm:pt>
    <dgm:pt modelId="{612AEDAC-B081-4588-B457-442BFD4C1BCB}">
      <dgm:prSet phldrT="[Текст]"/>
      <dgm:spPr/>
      <dgm:t>
        <a:bodyPr/>
        <a:lstStyle/>
        <a:p>
          <a:r>
            <a:rPr lang="ru-RU" b="1" dirty="0" smtClean="0">
              <a:solidFill>
                <a:srgbClr val="FF0000"/>
              </a:solidFill>
            </a:rPr>
            <a:t>лишенные низменно­го содержания</a:t>
          </a:r>
          <a:endParaRPr lang="ru-RU" b="1" dirty="0">
            <a:solidFill>
              <a:srgbClr val="FF0000"/>
            </a:solidFill>
          </a:endParaRPr>
        </a:p>
      </dgm:t>
    </dgm:pt>
    <dgm:pt modelId="{BDE371E7-D09B-4AED-B96D-ED3818774E8A}" type="parTrans" cxnId="{E5FB57E0-8EBC-4158-8957-30279227806D}">
      <dgm:prSet/>
      <dgm:spPr/>
      <dgm:t>
        <a:bodyPr/>
        <a:lstStyle/>
        <a:p>
          <a:endParaRPr lang="ru-RU"/>
        </a:p>
      </dgm:t>
    </dgm:pt>
    <dgm:pt modelId="{E152338F-C199-48DF-A358-6D6336091815}" type="sibTrans" cxnId="{E5FB57E0-8EBC-4158-8957-30279227806D}">
      <dgm:prSet/>
      <dgm:spPr/>
      <dgm:t>
        <a:bodyPr/>
        <a:lstStyle/>
        <a:p>
          <a:endParaRPr lang="ru-RU"/>
        </a:p>
      </dgm:t>
    </dgm:pt>
    <dgm:pt modelId="{E428E517-B56B-46CA-A563-C4DACEA14579}">
      <dgm:prSet phldrT="[Текст]"/>
      <dgm:spPr/>
      <dgm:t>
        <a:bodyPr/>
        <a:lstStyle/>
        <a:p>
          <a:r>
            <a:rPr lang="ru-RU" dirty="0" smtClean="0"/>
            <a:t>при превышении пределов необходимой обороны - стремление пресечь преступное посягательство</a:t>
          </a:r>
          <a:endParaRPr lang="ru-RU" dirty="0"/>
        </a:p>
      </dgm:t>
    </dgm:pt>
    <dgm:pt modelId="{52AFB14E-6136-4ADF-BC9F-804AA6E633D9}" type="parTrans" cxnId="{F87EA83F-645B-4610-B54D-AEFD1C749F47}">
      <dgm:prSet/>
      <dgm:spPr/>
      <dgm:t>
        <a:bodyPr/>
        <a:lstStyle/>
        <a:p>
          <a:endParaRPr lang="ru-RU"/>
        </a:p>
      </dgm:t>
    </dgm:pt>
    <dgm:pt modelId="{B583D39E-694D-4B9C-A68A-D0214DEC0868}" type="sibTrans" cxnId="{F87EA83F-645B-4610-B54D-AEFD1C749F47}">
      <dgm:prSet/>
      <dgm:spPr/>
      <dgm:t>
        <a:bodyPr/>
        <a:lstStyle/>
        <a:p>
          <a:endParaRPr lang="ru-RU"/>
        </a:p>
      </dgm:t>
    </dgm:pt>
    <dgm:pt modelId="{E3BEE23F-33A3-4DC8-91BB-5A0FCB7FAE4C}">
      <dgm:prSet phldrT="[Текст]"/>
      <dgm:spPr/>
      <dgm:t>
        <a:bodyPr/>
        <a:lstStyle/>
        <a:p>
          <a:r>
            <a:rPr lang="ru-RU" dirty="0" smtClean="0"/>
            <a:t>причинение вреда при задержании лица, совершившего преступление</a:t>
          </a:r>
          <a:endParaRPr lang="ru-RU" dirty="0"/>
        </a:p>
      </dgm:t>
    </dgm:pt>
    <dgm:pt modelId="{98ECC032-9555-4FD0-A208-B3DA3DF789DF}" type="parTrans" cxnId="{1189BEFE-6916-464A-BECF-0911F8668D38}">
      <dgm:prSet/>
      <dgm:spPr/>
      <dgm:t>
        <a:bodyPr/>
        <a:lstStyle/>
        <a:p>
          <a:endParaRPr lang="ru-RU"/>
        </a:p>
      </dgm:t>
    </dgm:pt>
    <dgm:pt modelId="{732A2201-355D-477B-BDC4-ECCE7797A20F}" type="sibTrans" cxnId="{1189BEFE-6916-464A-BECF-0911F8668D38}">
      <dgm:prSet/>
      <dgm:spPr/>
      <dgm:t>
        <a:bodyPr/>
        <a:lstStyle/>
        <a:p>
          <a:endParaRPr lang="ru-RU"/>
        </a:p>
      </dgm:t>
    </dgm:pt>
    <dgm:pt modelId="{787D1C9F-BE20-46DE-B696-050D7352F69F}">
      <dgm:prSet phldrT="[Текст]"/>
      <dgm:spPr/>
      <dgm:t>
        <a:bodyPr/>
        <a:lstStyle/>
        <a:p>
          <a:r>
            <a:rPr lang="ru-RU" dirty="0" smtClean="0"/>
            <a:t>кровная месть</a:t>
          </a:r>
          <a:endParaRPr lang="ru-RU" dirty="0"/>
        </a:p>
      </dgm:t>
    </dgm:pt>
    <dgm:pt modelId="{656D7C1A-D40B-487C-857F-FD8E13A399BF}" type="parTrans" cxnId="{2E8DEEB3-9CAE-45B1-A7EC-33134D1D89AF}">
      <dgm:prSet/>
      <dgm:spPr/>
      <dgm:t>
        <a:bodyPr/>
        <a:lstStyle/>
        <a:p>
          <a:endParaRPr lang="ru-RU"/>
        </a:p>
      </dgm:t>
    </dgm:pt>
    <dgm:pt modelId="{210E5822-C0AE-4AE6-8C20-49E82ECF268F}" type="sibTrans" cxnId="{2E8DEEB3-9CAE-45B1-A7EC-33134D1D89AF}">
      <dgm:prSet/>
      <dgm:spPr/>
      <dgm:t>
        <a:bodyPr/>
        <a:lstStyle/>
        <a:p>
          <a:endParaRPr lang="ru-RU"/>
        </a:p>
      </dgm:t>
    </dgm:pt>
    <dgm:pt modelId="{1B35FA7B-A284-4121-8245-1DAD7B760E2C}">
      <dgm:prSet/>
      <dgm:spPr/>
      <dgm:t>
        <a:bodyPr/>
        <a:lstStyle/>
        <a:p>
          <a:r>
            <a:rPr lang="ru-RU" dirty="0" smtClean="0"/>
            <a:t>личная заинтересованность </a:t>
          </a:r>
          <a:endParaRPr lang="ru-RU" dirty="0"/>
        </a:p>
      </dgm:t>
    </dgm:pt>
    <dgm:pt modelId="{2E9275A6-60BA-4C99-AEBB-4E8BE3B00992}" type="parTrans" cxnId="{F60FDE83-D0A9-4D47-AC5C-F94D3F28E5AD}">
      <dgm:prSet/>
      <dgm:spPr/>
      <dgm:t>
        <a:bodyPr/>
        <a:lstStyle/>
        <a:p>
          <a:endParaRPr lang="ru-RU"/>
        </a:p>
      </dgm:t>
    </dgm:pt>
    <dgm:pt modelId="{B9CDB8B0-C82E-4299-B01D-C14C38BC4604}" type="sibTrans" cxnId="{F60FDE83-D0A9-4D47-AC5C-F94D3F28E5AD}">
      <dgm:prSet/>
      <dgm:spPr/>
      <dgm:t>
        <a:bodyPr/>
        <a:lstStyle/>
        <a:p>
          <a:endParaRPr lang="ru-RU"/>
        </a:p>
      </dgm:t>
    </dgm:pt>
    <dgm:pt modelId="{86819D87-3E1C-4D1F-916F-26CAA2A1B845}" type="pres">
      <dgm:prSet presAssocID="{FFE568C1-5C28-414D-A918-F243CEF256EC}" presName="diagram" presStyleCnt="0">
        <dgm:presLayoutVars>
          <dgm:chPref val="1"/>
          <dgm:dir/>
          <dgm:animOne val="branch"/>
          <dgm:animLvl val="lvl"/>
          <dgm:resizeHandles/>
        </dgm:presLayoutVars>
      </dgm:prSet>
      <dgm:spPr/>
      <dgm:t>
        <a:bodyPr/>
        <a:lstStyle/>
        <a:p>
          <a:endParaRPr lang="ru-RU"/>
        </a:p>
      </dgm:t>
    </dgm:pt>
    <dgm:pt modelId="{F890342B-868F-4809-A155-58491100B66F}" type="pres">
      <dgm:prSet presAssocID="{8E7ABA0B-FA6B-41B8-8363-F3C0E0C2FC51}" presName="root" presStyleCnt="0"/>
      <dgm:spPr/>
    </dgm:pt>
    <dgm:pt modelId="{A00EB9D4-B9E3-466A-A76B-21CB61FA2BAC}" type="pres">
      <dgm:prSet presAssocID="{8E7ABA0B-FA6B-41B8-8363-F3C0E0C2FC51}" presName="rootComposite" presStyleCnt="0"/>
      <dgm:spPr/>
    </dgm:pt>
    <dgm:pt modelId="{93C66CE2-0FBA-478B-BED4-AF7E7446FAEA}" type="pres">
      <dgm:prSet presAssocID="{8E7ABA0B-FA6B-41B8-8363-F3C0E0C2FC51}" presName="rootText" presStyleLbl="node1" presStyleIdx="0" presStyleCnt="2" custScaleX="253520"/>
      <dgm:spPr/>
      <dgm:t>
        <a:bodyPr/>
        <a:lstStyle/>
        <a:p>
          <a:endParaRPr lang="ru-RU"/>
        </a:p>
      </dgm:t>
    </dgm:pt>
    <dgm:pt modelId="{8E559234-FDC4-4667-820E-CC9C2CD1DF40}" type="pres">
      <dgm:prSet presAssocID="{8E7ABA0B-FA6B-41B8-8363-F3C0E0C2FC51}" presName="rootConnector" presStyleLbl="node1" presStyleIdx="0" presStyleCnt="2"/>
      <dgm:spPr/>
      <dgm:t>
        <a:bodyPr/>
        <a:lstStyle/>
        <a:p>
          <a:endParaRPr lang="ru-RU"/>
        </a:p>
      </dgm:t>
    </dgm:pt>
    <dgm:pt modelId="{545BAECE-E5F6-4DC8-B149-494CE8F944F3}" type="pres">
      <dgm:prSet presAssocID="{8E7ABA0B-FA6B-41B8-8363-F3C0E0C2FC51}" presName="childShape" presStyleCnt="0"/>
      <dgm:spPr/>
    </dgm:pt>
    <dgm:pt modelId="{B9838A75-1D10-4FB7-A6AE-8DAFC1AFC453}" type="pres">
      <dgm:prSet presAssocID="{AF980868-28F2-4C1C-B44F-0BFD5B19B5F7}" presName="Name13" presStyleLbl="parChTrans1D2" presStyleIdx="0" presStyleCnt="6"/>
      <dgm:spPr/>
      <dgm:t>
        <a:bodyPr/>
        <a:lstStyle/>
        <a:p>
          <a:endParaRPr lang="ru-RU"/>
        </a:p>
      </dgm:t>
    </dgm:pt>
    <dgm:pt modelId="{1B6A0A4F-6044-4656-9E7D-59BD32EE7A0E}" type="pres">
      <dgm:prSet presAssocID="{6643CEC1-D5B7-4D66-B34A-ECAD3C8E73F0}" presName="childText" presStyleLbl="bgAcc1" presStyleIdx="0" presStyleCnt="6" custScaleX="246390">
        <dgm:presLayoutVars>
          <dgm:bulletEnabled val="1"/>
        </dgm:presLayoutVars>
      </dgm:prSet>
      <dgm:spPr/>
      <dgm:t>
        <a:bodyPr/>
        <a:lstStyle/>
        <a:p>
          <a:endParaRPr lang="ru-RU"/>
        </a:p>
      </dgm:t>
    </dgm:pt>
    <dgm:pt modelId="{C3EEA275-DC47-4F2C-BC4A-32C211C27FE7}" type="pres">
      <dgm:prSet presAssocID="{7ABB3F60-4BA2-4BF1-A148-57E05E37A703}" presName="Name13" presStyleLbl="parChTrans1D2" presStyleIdx="1" presStyleCnt="6"/>
      <dgm:spPr/>
      <dgm:t>
        <a:bodyPr/>
        <a:lstStyle/>
        <a:p>
          <a:endParaRPr lang="ru-RU"/>
        </a:p>
      </dgm:t>
    </dgm:pt>
    <dgm:pt modelId="{3355D6B8-874B-4411-B09B-D30888D8C296}" type="pres">
      <dgm:prSet presAssocID="{1D57C205-B5B5-44EC-A48B-43A4DFB6EEF4}" presName="childText" presStyleLbl="bgAcc1" presStyleIdx="1" presStyleCnt="6" custScaleX="261653">
        <dgm:presLayoutVars>
          <dgm:bulletEnabled val="1"/>
        </dgm:presLayoutVars>
      </dgm:prSet>
      <dgm:spPr/>
      <dgm:t>
        <a:bodyPr/>
        <a:lstStyle/>
        <a:p>
          <a:endParaRPr lang="ru-RU"/>
        </a:p>
      </dgm:t>
    </dgm:pt>
    <dgm:pt modelId="{3A12E1CC-65BB-4595-963C-99CD6144F138}" type="pres">
      <dgm:prSet presAssocID="{656D7C1A-D40B-487C-857F-FD8E13A399BF}" presName="Name13" presStyleLbl="parChTrans1D2" presStyleIdx="2" presStyleCnt="6"/>
      <dgm:spPr/>
      <dgm:t>
        <a:bodyPr/>
        <a:lstStyle/>
        <a:p>
          <a:endParaRPr lang="ru-RU"/>
        </a:p>
      </dgm:t>
    </dgm:pt>
    <dgm:pt modelId="{7DCB0031-0718-4FF3-8C7D-045E72C6F5F0}" type="pres">
      <dgm:prSet presAssocID="{787D1C9F-BE20-46DE-B696-050D7352F69F}" presName="childText" presStyleLbl="bgAcc1" presStyleIdx="2" presStyleCnt="6" custScaleX="261654">
        <dgm:presLayoutVars>
          <dgm:bulletEnabled val="1"/>
        </dgm:presLayoutVars>
      </dgm:prSet>
      <dgm:spPr/>
      <dgm:t>
        <a:bodyPr/>
        <a:lstStyle/>
        <a:p>
          <a:endParaRPr lang="ru-RU"/>
        </a:p>
      </dgm:t>
    </dgm:pt>
    <dgm:pt modelId="{D05F1E9B-55ED-414A-879B-BE6681B0A2E1}" type="pres">
      <dgm:prSet presAssocID="{2E9275A6-60BA-4C99-AEBB-4E8BE3B00992}" presName="Name13" presStyleLbl="parChTrans1D2" presStyleIdx="3" presStyleCnt="6"/>
      <dgm:spPr/>
      <dgm:t>
        <a:bodyPr/>
        <a:lstStyle/>
        <a:p>
          <a:endParaRPr lang="ru-RU"/>
        </a:p>
      </dgm:t>
    </dgm:pt>
    <dgm:pt modelId="{C1AB8BE7-A717-4805-A20D-51CE9EE90C31}" type="pres">
      <dgm:prSet presAssocID="{1B35FA7B-A284-4121-8245-1DAD7B760E2C}" presName="childText" presStyleLbl="bgAcc1" presStyleIdx="3" presStyleCnt="6" custScaleX="261654">
        <dgm:presLayoutVars>
          <dgm:bulletEnabled val="1"/>
        </dgm:presLayoutVars>
      </dgm:prSet>
      <dgm:spPr/>
      <dgm:t>
        <a:bodyPr/>
        <a:lstStyle/>
        <a:p>
          <a:endParaRPr lang="ru-RU"/>
        </a:p>
      </dgm:t>
    </dgm:pt>
    <dgm:pt modelId="{9C7E8681-0B07-4BCE-9D8B-147B44A3C7DF}" type="pres">
      <dgm:prSet presAssocID="{612AEDAC-B081-4588-B457-442BFD4C1BCB}" presName="root" presStyleCnt="0"/>
      <dgm:spPr/>
    </dgm:pt>
    <dgm:pt modelId="{AA86DD41-2C0E-44EA-B83A-12A2D2C9EC26}" type="pres">
      <dgm:prSet presAssocID="{612AEDAC-B081-4588-B457-442BFD4C1BCB}" presName="rootComposite" presStyleCnt="0"/>
      <dgm:spPr/>
    </dgm:pt>
    <dgm:pt modelId="{D8C20353-50C2-4919-B0D8-A65ADC34C3B7}" type="pres">
      <dgm:prSet presAssocID="{612AEDAC-B081-4588-B457-442BFD4C1BCB}" presName="rootText" presStyleLbl="node1" presStyleIdx="1" presStyleCnt="2" custScaleX="283155" custLinFactNeighborX="-13963" custLinFactNeighborY="6583"/>
      <dgm:spPr/>
      <dgm:t>
        <a:bodyPr/>
        <a:lstStyle/>
        <a:p>
          <a:endParaRPr lang="ru-RU"/>
        </a:p>
      </dgm:t>
    </dgm:pt>
    <dgm:pt modelId="{FADA5C2B-B43D-4692-B0BC-416F2AAD15C9}" type="pres">
      <dgm:prSet presAssocID="{612AEDAC-B081-4588-B457-442BFD4C1BCB}" presName="rootConnector" presStyleLbl="node1" presStyleIdx="1" presStyleCnt="2"/>
      <dgm:spPr/>
      <dgm:t>
        <a:bodyPr/>
        <a:lstStyle/>
        <a:p>
          <a:endParaRPr lang="ru-RU"/>
        </a:p>
      </dgm:t>
    </dgm:pt>
    <dgm:pt modelId="{0F914F3B-CAD0-4F00-8385-7B3FBFD080AC}" type="pres">
      <dgm:prSet presAssocID="{612AEDAC-B081-4588-B457-442BFD4C1BCB}" presName="childShape" presStyleCnt="0"/>
      <dgm:spPr/>
    </dgm:pt>
    <dgm:pt modelId="{5FC2F4A8-FA03-4822-9A9F-D039B86A64AE}" type="pres">
      <dgm:prSet presAssocID="{52AFB14E-6136-4ADF-BC9F-804AA6E633D9}" presName="Name13" presStyleLbl="parChTrans1D2" presStyleIdx="4" presStyleCnt="6"/>
      <dgm:spPr/>
      <dgm:t>
        <a:bodyPr/>
        <a:lstStyle/>
        <a:p>
          <a:endParaRPr lang="ru-RU"/>
        </a:p>
      </dgm:t>
    </dgm:pt>
    <dgm:pt modelId="{9F58300C-22FC-4066-95C7-893C2B89766C}" type="pres">
      <dgm:prSet presAssocID="{E428E517-B56B-46CA-A563-C4DACEA14579}" presName="childText" presStyleLbl="bgAcc1" presStyleIdx="4" presStyleCnt="6" custScaleX="374733" custLinFactNeighborX="-8875" custLinFactNeighborY="-2012">
        <dgm:presLayoutVars>
          <dgm:bulletEnabled val="1"/>
        </dgm:presLayoutVars>
      </dgm:prSet>
      <dgm:spPr/>
      <dgm:t>
        <a:bodyPr/>
        <a:lstStyle/>
        <a:p>
          <a:endParaRPr lang="ru-RU"/>
        </a:p>
      </dgm:t>
    </dgm:pt>
    <dgm:pt modelId="{3EC13B43-81CB-4A93-A446-66A624A25B1D}" type="pres">
      <dgm:prSet presAssocID="{98ECC032-9555-4FD0-A208-B3DA3DF789DF}" presName="Name13" presStyleLbl="parChTrans1D2" presStyleIdx="5" presStyleCnt="6"/>
      <dgm:spPr/>
      <dgm:t>
        <a:bodyPr/>
        <a:lstStyle/>
        <a:p>
          <a:endParaRPr lang="ru-RU"/>
        </a:p>
      </dgm:t>
    </dgm:pt>
    <dgm:pt modelId="{098C2C60-E803-476F-8F6E-7A6B869CCB9A}" type="pres">
      <dgm:prSet presAssocID="{E3BEE23F-33A3-4DC8-91BB-5A0FCB7FAE4C}" presName="childText" presStyleLbl="bgAcc1" presStyleIdx="5" presStyleCnt="6" custScaleX="374733" custLinFactNeighborX="-8875" custLinFactNeighborY="-24">
        <dgm:presLayoutVars>
          <dgm:bulletEnabled val="1"/>
        </dgm:presLayoutVars>
      </dgm:prSet>
      <dgm:spPr/>
      <dgm:t>
        <a:bodyPr/>
        <a:lstStyle/>
        <a:p>
          <a:endParaRPr lang="ru-RU"/>
        </a:p>
      </dgm:t>
    </dgm:pt>
  </dgm:ptLst>
  <dgm:cxnLst>
    <dgm:cxn modelId="{8B6B058C-D408-4C0D-A21E-0589F3BB1F64}" type="presOf" srcId="{656D7C1A-D40B-487C-857F-FD8E13A399BF}" destId="{3A12E1CC-65BB-4595-963C-99CD6144F138}" srcOrd="0" destOrd="0" presId="urn:microsoft.com/office/officeart/2005/8/layout/hierarchy3"/>
    <dgm:cxn modelId="{4A4C3B34-D717-450F-B526-71EE3669507D}" type="presOf" srcId="{787D1C9F-BE20-46DE-B696-050D7352F69F}" destId="{7DCB0031-0718-4FF3-8C7D-045E72C6F5F0}" srcOrd="0" destOrd="0" presId="urn:microsoft.com/office/officeart/2005/8/layout/hierarchy3"/>
    <dgm:cxn modelId="{757D9F02-D1C9-481F-B5F8-2727FDB1550F}" type="presOf" srcId="{612AEDAC-B081-4588-B457-442BFD4C1BCB}" destId="{D8C20353-50C2-4919-B0D8-A65ADC34C3B7}" srcOrd="0" destOrd="0" presId="urn:microsoft.com/office/officeart/2005/8/layout/hierarchy3"/>
    <dgm:cxn modelId="{3640164B-F2A7-409B-AEB8-810563C20FF3}" type="presOf" srcId="{8E7ABA0B-FA6B-41B8-8363-F3C0E0C2FC51}" destId="{93C66CE2-0FBA-478B-BED4-AF7E7446FAEA}" srcOrd="0" destOrd="0" presId="urn:microsoft.com/office/officeart/2005/8/layout/hierarchy3"/>
    <dgm:cxn modelId="{2E8DEEB3-9CAE-45B1-A7EC-33134D1D89AF}" srcId="{8E7ABA0B-FA6B-41B8-8363-F3C0E0C2FC51}" destId="{787D1C9F-BE20-46DE-B696-050D7352F69F}" srcOrd="2" destOrd="0" parTransId="{656D7C1A-D40B-487C-857F-FD8E13A399BF}" sibTransId="{210E5822-C0AE-4AE6-8C20-49E82ECF268F}"/>
    <dgm:cxn modelId="{748757DA-1176-4226-A0BE-264097E35551}" type="presOf" srcId="{6643CEC1-D5B7-4D66-B34A-ECAD3C8E73F0}" destId="{1B6A0A4F-6044-4656-9E7D-59BD32EE7A0E}" srcOrd="0" destOrd="0" presId="urn:microsoft.com/office/officeart/2005/8/layout/hierarchy3"/>
    <dgm:cxn modelId="{C9F001A2-89A0-485B-8737-C47387A7ED89}" srcId="{8E7ABA0B-FA6B-41B8-8363-F3C0E0C2FC51}" destId="{1D57C205-B5B5-44EC-A48B-43A4DFB6EEF4}" srcOrd="1" destOrd="0" parTransId="{7ABB3F60-4BA2-4BF1-A148-57E05E37A703}" sibTransId="{F9BD0155-B091-4A4C-B5E4-EFD29D0DC6DB}"/>
    <dgm:cxn modelId="{596623DC-B397-4AAC-BB79-90504D7B9D87}" type="presOf" srcId="{FFE568C1-5C28-414D-A918-F243CEF256EC}" destId="{86819D87-3E1C-4D1F-916F-26CAA2A1B845}" srcOrd="0" destOrd="0" presId="urn:microsoft.com/office/officeart/2005/8/layout/hierarchy3"/>
    <dgm:cxn modelId="{1189BEFE-6916-464A-BECF-0911F8668D38}" srcId="{612AEDAC-B081-4588-B457-442BFD4C1BCB}" destId="{E3BEE23F-33A3-4DC8-91BB-5A0FCB7FAE4C}" srcOrd="1" destOrd="0" parTransId="{98ECC032-9555-4FD0-A208-B3DA3DF789DF}" sibTransId="{732A2201-355D-477B-BDC4-ECCE7797A20F}"/>
    <dgm:cxn modelId="{F6ADD009-38E0-4245-9C52-CB3EC2C2606B}" srcId="{FFE568C1-5C28-414D-A918-F243CEF256EC}" destId="{8E7ABA0B-FA6B-41B8-8363-F3C0E0C2FC51}" srcOrd="0" destOrd="0" parTransId="{A1CC2FA4-0347-4C25-BAE2-988B1F1F8ED3}" sibTransId="{BCD96D05-2D61-4F17-844D-4CD749F5C88A}"/>
    <dgm:cxn modelId="{3F43E373-6832-483E-B0AD-280DBEAFAB5A}" type="presOf" srcId="{2E9275A6-60BA-4C99-AEBB-4E8BE3B00992}" destId="{D05F1E9B-55ED-414A-879B-BE6681B0A2E1}" srcOrd="0" destOrd="0" presId="urn:microsoft.com/office/officeart/2005/8/layout/hierarchy3"/>
    <dgm:cxn modelId="{5627FF4E-2999-45A1-A8DB-F15404BCF592}" type="presOf" srcId="{612AEDAC-B081-4588-B457-442BFD4C1BCB}" destId="{FADA5C2B-B43D-4692-B0BC-416F2AAD15C9}" srcOrd="1" destOrd="0" presId="urn:microsoft.com/office/officeart/2005/8/layout/hierarchy3"/>
    <dgm:cxn modelId="{444BB16D-8C45-4223-A551-16B35A2BFD95}" type="presOf" srcId="{E428E517-B56B-46CA-A563-C4DACEA14579}" destId="{9F58300C-22FC-4066-95C7-893C2B89766C}" srcOrd="0" destOrd="0" presId="urn:microsoft.com/office/officeart/2005/8/layout/hierarchy3"/>
    <dgm:cxn modelId="{FD58A818-04E1-40F9-915D-F49E9D08106D}" type="presOf" srcId="{AF980868-28F2-4C1C-B44F-0BFD5B19B5F7}" destId="{B9838A75-1D10-4FB7-A6AE-8DAFC1AFC453}" srcOrd="0" destOrd="0" presId="urn:microsoft.com/office/officeart/2005/8/layout/hierarchy3"/>
    <dgm:cxn modelId="{E5FB57E0-8EBC-4158-8957-30279227806D}" srcId="{FFE568C1-5C28-414D-A918-F243CEF256EC}" destId="{612AEDAC-B081-4588-B457-442BFD4C1BCB}" srcOrd="1" destOrd="0" parTransId="{BDE371E7-D09B-4AED-B96D-ED3818774E8A}" sibTransId="{E152338F-C199-48DF-A358-6D6336091815}"/>
    <dgm:cxn modelId="{F87EA83F-645B-4610-B54D-AEFD1C749F47}" srcId="{612AEDAC-B081-4588-B457-442BFD4C1BCB}" destId="{E428E517-B56B-46CA-A563-C4DACEA14579}" srcOrd="0" destOrd="0" parTransId="{52AFB14E-6136-4ADF-BC9F-804AA6E633D9}" sibTransId="{B583D39E-694D-4B9C-A68A-D0214DEC0868}"/>
    <dgm:cxn modelId="{D0A196D6-6DAC-4CAC-AB4B-9FF539DFAAE6}" srcId="{8E7ABA0B-FA6B-41B8-8363-F3C0E0C2FC51}" destId="{6643CEC1-D5B7-4D66-B34A-ECAD3C8E73F0}" srcOrd="0" destOrd="0" parTransId="{AF980868-28F2-4C1C-B44F-0BFD5B19B5F7}" sibTransId="{C2A54274-2C75-4D6E-BA08-03552F7D3E5C}"/>
    <dgm:cxn modelId="{024F06D6-1F9C-4FFA-B4AD-700333977BFF}" type="presOf" srcId="{7ABB3F60-4BA2-4BF1-A148-57E05E37A703}" destId="{C3EEA275-DC47-4F2C-BC4A-32C211C27FE7}" srcOrd="0" destOrd="0" presId="urn:microsoft.com/office/officeart/2005/8/layout/hierarchy3"/>
    <dgm:cxn modelId="{5C4D8B93-C64A-4F44-B85F-7C3B04B699FC}" type="presOf" srcId="{98ECC032-9555-4FD0-A208-B3DA3DF789DF}" destId="{3EC13B43-81CB-4A93-A446-66A624A25B1D}" srcOrd="0" destOrd="0" presId="urn:microsoft.com/office/officeart/2005/8/layout/hierarchy3"/>
    <dgm:cxn modelId="{AB8675AE-90A7-408C-B322-5DB8C9A53A8E}" type="presOf" srcId="{1D57C205-B5B5-44EC-A48B-43A4DFB6EEF4}" destId="{3355D6B8-874B-4411-B09B-D30888D8C296}" srcOrd="0" destOrd="0" presId="urn:microsoft.com/office/officeart/2005/8/layout/hierarchy3"/>
    <dgm:cxn modelId="{D8E493FE-7AC5-4FC2-854B-EF86ABEDCAEA}" type="presOf" srcId="{52AFB14E-6136-4ADF-BC9F-804AA6E633D9}" destId="{5FC2F4A8-FA03-4822-9A9F-D039B86A64AE}" srcOrd="0" destOrd="0" presId="urn:microsoft.com/office/officeart/2005/8/layout/hierarchy3"/>
    <dgm:cxn modelId="{D0A4124B-4CEA-4387-A49E-4D22CA939EB9}" type="presOf" srcId="{8E7ABA0B-FA6B-41B8-8363-F3C0E0C2FC51}" destId="{8E559234-FDC4-4667-820E-CC9C2CD1DF40}" srcOrd="1" destOrd="0" presId="urn:microsoft.com/office/officeart/2005/8/layout/hierarchy3"/>
    <dgm:cxn modelId="{3C4FA56F-F346-4B10-B4D7-D77D078A0697}" type="presOf" srcId="{E3BEE23F-33A3-4DC8-91BB-5A0FCB7FAE4C}" destId="{098C2C60-E803-476F-8F6E-7A6B869CCB9A}" srcOrd="0" destOrd="0" presId="urn:microsoft.com/office/officeart/2005/8/layout/hierarchy3"/>
    <dgm:cxn modelId="{F60FDE83-D0A9-4D47-AC5C-F94D3F28E5AD}" srcId="{8E7ABA0B-FA6B-41B8-8363-F3C0E0C2FC51}" destId="{1B35FA7B-A284-4121-8245-1DAD7B760E2C}" srcOrd="3" destOrd="0" parTransId="{2E9275A6-60BA-4C99-AEBB-4E8BE3B00992}" sibTransId="{B9CDB8B0-C82E-4299-B01D-C14C38BC4604}"/>
    <dgm:cxn modelId="{843B3C17-62C5-4D6A-918B-F04FA70D83DF}" type="presOf" srcId="{1B35FA7B-A284-4121-8245-1DAD7B760E2C}" destId="{C1AB8BE7-A717-4805-A20D-51CE9EE90C31}" srcOrd="0" destOrd="0" presId="urn:microsoft.com/office/officeart/2005/8/layout/hierarchy3"/>
    <dgm:cxn modelId="{F6E53EB8-41C5-487E-B9E4-986B253B1A3D}" type="presParOf" srcId="{86819D87-3E1C-4D1F-916F-26CAA2A1B845}" destId="{F890342B-868F-4809-A155-58491100B66F}" srcOrd="0" destOrd="0" presId="urn:microsoft.com/office/officeart/2005/8/layout/hierarchy3"/>
    <dgm:cxn modelId="{9E907466-456D-4D18-954C-59CC777CE5B6}" type="presParOf" srcId="{F890342B-868F-4809-A155-58491100B66F}" destId="{A00EB9D4-B9E3-466A-A76B-21CB61FA2BAC}" srcOrd="0" destOrd="0" presId="urn:microsoft.com/office/officeart/2005/8/layout/hierarchy3"/>
    <dgm:cxn modelId="{C9ECC6FE-86E9-4C3A-B636-34A37A511E5A}" type="presParOf" srcId="{A00EB9D4-B9E3-466A-A76B-21CB61FA2BAC}" destId="{93C66CE2-0FBA-478B-BED4-AF7E7446FAEA}" srcOrd="0" destOrd="0" presId="urn:microsoft.com/office/officeart/2005/8/layout/hierarchy3"/>
    <dgm:cxn modelId="{34EF47BE-A2B1-4551-9F7B-4952C38BBFCE}" type="presParOf" srcId="{A00EB9D4-B9E3-466A-A76B-21CB61FA2BAC}" destId="{8E559234-FDC4-4667-820E-CC9C2CD1DF40}" srcOrd="1" destOrd="0" presId="urn:microsoft.com/office/officeart/2005/8/layout/hierarchy3"/>
    <dgm:cxn modelId="{699EC3E2-0896-439D-9616-0F207CACDF07}" type="presParOf" srcId="{F890342B-868F-4809-A155-58491100B66F}" destId="{545BAECE-E5F6-4DC8-B149-494CE8F944F3}" srcOrd="1" destOrd="0" presId="urn:microsoft.com/office/officeart/2005/8/layout/hierarchy3"/>
    <dgm:cxn modelId="{49F57664-AC15-475C-BF70-C41A21008AA3}" type="presParOf" srcId="{545BAECE-E5F6-4DC8-B149-494CE8F944F3}" destId="{B9838A75-1D10-4FB7-A6AE-8DAFC1AFC453}" srcOrd="0" destOrd="0" presId="urn:microsoft.com/office/officeart/2005/8/layout/hierarchy3"/>
    <dgm:cxn modelId="{B008C113-78AA-4E0D-8240-F00020CF290E}" type="presParOf" srcId="{545BAECE-E5F6-4DC8-B149-494CE8F944F3}" destId="{1B6A0A4F-6044-4656-9E7D-59BD32EE7A0E}" srcOrd="1" destOrd="0" presId="urn:microsoft.com/office/officeart/2005/8/layout/hierarchy3"/>
    <dgm:cxn modelId="{7AB9E9C4-8105-45DA-9107-1133B7FFB548}" type="presParOf" srcId="{545BAECE-E5F6-4DC8-B149-494CE8F944F3}" destId="{C3EEA275-DC47-4F2C-BC4A-32C211C27FE7}" srcOrd="2" destOrd="0" presId="urn:microsoft.com/office/officeart/2005/8/layout/hierarchy3"/>
    <dgm:cxn modelId="{F0368174-B57A-4418-B97F-FCDB8220141F}" type="presParOf" srcId="{545BAECE-E5F6-4DC8-B149-494CE8F944F3}" destId="{3355D6B8-874B-4411-B09B-D30888D8C296}" srcOrd="3" destOrd="0" presId="urn:microsoft.com/office/officeart/2005/8/layout/hierarchy3"/>
    <dgm:cxn modelId="{313AE8D3-349D-47E2-9269-8D1F9AA00356}" type="presParOf" srcId="{545BAECE-E5F6-4DC8-B149-494CE8F944F3}" destId="{3A12E1CC-65BB-4595-963C-99CD6144F138}" srcOrd="4" destOrd="0" presId="urn:microsoft.com/office/officeart/2005/8/layout/hierarchy3"/>
    <dgm:cxn modelId="{3AA8EC57-B7F7-4EAB-90E8-DD10C0C10BD0}" type="presParOf" srcId="{545BAECE-E5F6-4DC8-B149-494CE8F944F3}" destId="{7DCB0031-0718-4FF3-8C7D-045E72C6F5F0}" srcOrd="5" destOrd="0" presId="urn:microsoft.com/office/officeart/2005/8/layout/hierarchy3"/>
    <dgm:cxn modelId="{A23EE562-212A-4E59-99CE-9DBF046B2F7D}" type="presParOf" srcId="{545BAECE-E5F6-4DC8-B149-494CE8F944F3}" destId="{D05F1E9B-55ED-414A-879B-BE6681B0A2E1}" srcOrd="6" destOrd="0" presId="urn:microsoft.com/office/officeart/2005/8/layout/hierarchy3"/>
    <dgm:cxn modelId="{CA2B92D0-30C9-48E3-AE7B-1EA840C501B0}" type="presParOf" srcId="{545BAECE-E5F6-4DC8-B149-494CE8F944F3}" destId="{C1AB8BE7-A717-4805-A20D-51CE9EE90C31}" srcOrd="7" destOrd="0" presId="urn:microsoft.com/office/officeart/2005/8/layout/hierarchy3"/>
    <dgm:cxn modelId="{57013728-3274-4C82-A53D-25BE2935E9CA}" type="presParOf" srcId="{86819D87-3E1C-4D1F-916F-26CAA2A1B845}" destId="{9C7E8681-0B07-4BCE-9D8B-147B44A3C7DF}" srcOrd="1" destOrd="0" presId="urn:microsoft.com/office/officeart/2005/8/layout/hierarchy3"/>
    <dgm:cxn modelId="{C463B683-08C0-4ED2-BF61-A177F7292C98}" type="presParOf" srcId="{9C7E8681-0B07-4BCE-9D8B-147B44A3C7DF}" destId="{AA86DD41-2C0E-44EA-B83A-12A2D2C9EC26}" srcOrd="0" destOrd="0" presId="urn:microsoft.com/office/officeart/2005/8/layout/hierarchy3"/>
    <dgm:cxn modelId="{8D8FC3E3-7502-4C2C-AAD6-729745B66F31}" type="presParOf" srcId="{AA86DD41-2C0E-44EA-B83A-12A2D2C9EC26}" destId="{D8C20353-50C2-4919-B0D8-A65ADC34C3B7}" srcOrd="0" destOrd="0" presId="urn:microsoft.com/office/officeart/2005/8/layout/hierarchy3"/>
    <dgm:cxn modelId="{D97E2D63-FF52-4107-A7AF-194673AC0E6A}" type="presParOf" srcId="{AA86DD41-2C0E-44EA-B83A-12A2D2C9EC26}" destId="{FADA5C2B-B43D-4692-B0BC-416F2AAD15C9}" srcOrd="1" destOrd="0" presId="urn:microsoft.com/office/officeart/2005/8/layout/hierarchy3"/>
    <dgm:cxn modelId="{D52CE65B-60CF-4055-AE74-E5974FC3A4E9}" type="presParOf" srcId="{9C7E8681-0B07-4BCE-9D8B-147B44A3C7DF}" destId="{0F914F3B-CAD0-4F00-8385-7B3FBFD080AC}" srcOrd="1" destOrd="0" presId="urn:microsoft.com/office/officeart/2005/8/layout/hierarchy3"/>
    <dgm:cxn modelId="{9FDA3B9F-DEB4-4AEF-93C6-4BA096131322}" type="presParOf" srcId="{0F914F3B-CAD0-4F00-8385-7B3FBFD080AC}" destId="{5FC2F4A8-FA03-4822-9A9F-D039B86A64AE}" srcOrd="0" destOrd="0" presId="urn:microsoft.com/office/officeart/2005/8/layout/hierarchy3"/>
    <dgm:cxn modelId="{91210F0A-10C1-4628-A4D7-B3CF74D27E2F}" type="presParOf" srcId="{0F914F3B-CAD0-4F00-8385-7B3FBFD080AC}" destId="{9F58300C-22FC-4066-95C7-893C2B89766C}" srcOrd="1" destOrd="0" presId="urn:microsoft.com/office/officeart/2005/8/layout/hierarchy3"/>
    <dgm:cxn modelId="{6E6DF8D3-255E-4CE8-80AB-95058D910831}" type="presParOf" srcId="{0F914F3B-CAD0-4F00-8385-7B3FBFD080AC}" destId="{3EC13B43-81CB-4A93-A446-66A624A25B1D}" srcOrd="2" destOrd="0" presId="urn:microsoft.com/office/officeart/2005/8/layout/hierarchy3"/>
    <dgm:cxn modelId="{005384D2-2349-485A-87C7-573A7444DA93}" type="presParOf" srcId="{0F914F3B-CAD0-4F00-8385-7B3FBFD080AC}" destId="{098C2C60-E803-476F-8F6E-7A6B869CCB9A}"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D98E644-33AD-4186-BC65-60F2AA31293E}" type="doc">
      <dgm:prSet loTypeId="urn:microsoft.com/office/officeart/2005/8/layout/pyramid2" loCatId="list" qsTypeId="urn:microsoft.com/office/officeart/2005/8/quickstyle/simple1" qsCatId="simple" csTypeId="urn:microsoft.com/office/officeart/2005/8/colors/accent1_2" csCatId="accent1" phldr="1"/>
      <dgm:spPr/>
    </dgm:pt>
    <dgm:pt modelId="{1A2E251E-BBAD-46FB-ACFF-57A52C4B3928}">
      <dgm:prSet phldrT="[Текст]"/>
      <dgm:spPr/>
      <dgm:t>
        <a:bodyPr/>
        <a:lstStyle/>
        <a:p>
          <a:r>
            <a:rPr lang="ru-RU" dirty="0" smtClean="0"/>
            <a:t>Вменяемое лицо</a:t>
          </a:r>
          <a:endParaRPr lang="ru-RU" dirty="0"/>
        </a:p>
      </dgm:t>
    </dgm:pt>
    <dgm:pt modelId="{C3EFD5A8-0C14-424C-9681-3BB3AD841F7E}" type="parTrans" cxnId="{BE32C72A-4F76-4A2C-ACDA-FC1C31DC2F11}">
      <dgm:prSet/>
      <dgm:spPr/>
      <dgm:t>
        <a:bodyPr/>
        <a:lstStyle/>
        <a:p>
          <a:endParaRPr lang="ru-RU"/>
        </a:p>
      </dgm:t>
    </dgm:pt>
    <dgm:pt modelId="{C36C8E3E-9BAE-4501-AF67-FDADA01247C5}" type="sibTrans" cxnId="{BE32C72A-4F76-4A2C-ACDA-FC1C31DC2F11}">
      <dgm:prSet/>
      <dgm:spPr/>
      <dgm:t>
        <a:bodyPr/>
        <a:lstStyle/>
        <a:p>
          <a:endParaRPr lang="ru-RU"/>
        </a:p>
      </dgm:t>
    </dgm:pt>
    <dgm:pt modelId="{3521801A-7D11-484E-A256-1DCA16A22FDA}">
      <dgm:prSet phldrT="[Текст]"/>
      <dgm:spPr/>
      <dgm:t>
        <a:bodyPr/>
        <a:lstStyle/>
        <a:p>
          <a:r>
            <a:rPr lang="ru-RU" dirty="0" smtClean="0"/>
            <a:t>Физическое лицо </a:t>
          </a:r>
          <a:endParaRPr lang="ru-RU" dirty="0"/>
        </a:p>
      </dgm:t>
    </dgm:pt>
    <dgm:pt modelId="{15C49B86-07F6-4881-A706-6ED23D443245}" type="parTrans" cxnId="{BA8EE714-D3C7-477E-9D74-A9F9B49AB374}">
      <dgm:prSet/>
      <dgm:spPr/>
      <dgm:t>
        <a:bodyPr/>
        <a:lstStyle/>
        <a:p>
          <a:endParaRPr lang="ru-RU"/>
        </a:p>
      </dgm:t>
    </dgm:pt>
    <dgm:pt modelId="{72B48D84-7834-4E69-B534-E0A5E4B2CE8A}" type="sibTrans" cxnId="{BA8EE714-D3C7-477E-9D74-A9F9B49AB374}">
      <dgm:prSet/>
      <dgm:spPr/>
      <dgm:t>
        <a:bodyPr/>
        <a:lstStyle/>
        <a:p>
          <a:endParaRPr lang="ru-RU"/>
        </a:p>
      </dgm:t>
    </dgm:pt>
    <dgm:pt modelId="{B0CB8B38-F5D5-45BD-888A-70EEBA732259}">
      <dgm:prSet phldrT="[Текст]"/>
      <dgm:spPr/>
      <dgm:t>
        <a:bodyPr/>
        <a:lstStyle/>
        <a:p>
          <a:r>
            <a:rPr lang="ru-RU" dirty="0" smtClean="0"/>
            <a:t>Возраст </a:t>
          </a:r>
          <a:endParaRPr lang="ru-RU" dirty="0"/>
        </a:p>
      </dgm:t>
    </dgm:pt>
    <dgm:pt modelId="{ACA7BF2C-24EF-45B9-A79B-3BC8CF57CAD4}" type="parTrans" cxnId="{95D17ADA-595A-44B2-831A-A9ADB6E27F66}">
      <dgm:prSet/>
      <dgm:spPr/>
      <dgm:t>
        <a:bodyPr/>
        <a:lstStyle/>
        <a:p>
          <a:endParaRPr lang="ru-RU"/>
        </a:p>
      </dgm:t>
    </dgm:pt>
    <dgm:pt modelId="{6D8060AF-2913-4B03-8EA8-DAF1657954E4}" type="sibTrans" cxnId="{95D17ADA-595A-44B2-831A-A9ADB6E27F66}">
      <dgm:prSet/>
      <dgm:spPr/>
      <dgm:t>
        <a:bodyPr/>
        <a:lstStyle/>
        <a:p>
          <a:endParaRPr lang="ru-RU"/>
        </a:p>
      </dgm:t>
    </dgm:pt>
    <dgm:pt modelId="{F6609B01-A72C-4474-829F-8084137EDD50}" type="pres">
      <dgm:prSet presAssocID="{4D98E644-33AD-4186-BC65-60F2AA31293E}" presName="compositeShape" presStyleCnt="0">
        <dgm:presLayoutVars>
          <dgm:dir/>
          <dgm:resizeHandles/>
        </dgm:presLayoutVars>
      </dgm:prSet>
      <dgm:spPr/>
    </dgm:pt>
    <dgm:pt modelId="{F968FDEB-66C6-4670-9693-DC5EB6F7E2C0}" type="pres">
      <dgm:prSet presAssocID="{4D98E644-33AD-4186-BC65-60F2AA31293E}" presName="pyramid" presStyleLbl="node1" presStyleIdx="0" presStyleCnt="1" custLinFactNeighborX="-22849" custLinFactNeighborY="-1551"/>
      <dgm:spPr/>
    </dgm:pt>
    <dgm:pt modelId="{6BCA1799-5AF8-496D-BE41-BB157ED1763D}" type="pres">
      <dgm:prSet presAssocID="{4D98E644-33AD-4186-BC65-60F2AA31293E}" presName="theList" presStyleCnt="0"/>
      <dgm:spPr/>
    </dgm:pt>
    <dgm:pt modelId="{38038E01-D2D3-4C75-AAC8-267DEAEFAC32}" type="pres">
      <dgm:prSet presAssocID="{1A2E251E-BBAD-46FB-ACFF-57A52C4B3928}" presName="aNode" presStyleLbl="fgAcc1" presStyleIdx="0" presStyleCnt="3" custScaleX="185507" custLinFactNeighborX="26151" custLinFactNeighborY="27251">
        <dgm:presLayoutVars>
          <dgm:bulletEnabled val="1"/>
        </dgm:presLayoutVars>
      </dgm:prSet>
      <dgm:spPr/>
      <dgm:t>
        <a:bodyPr/>
        <a:lstStyle/>
        <a:p>
          <a:endParaRPr lang="ru-RU"/>
        </a:p>
      </dgm:t>
    </dgm:pt>
    <dgm:pt modelId="{2433E917-B457-47AA-B85A-94724655E672}" type="pres">
      <dgm:prSet presAssocID="{1A2E251E-BBAD-46FB-ACFF-57A52C4B3928}" presName="aSpace" presStyleCnt="0"/>
      <dgm:spPr/>
    </dgm:pt>
    <dgm:pt modelId="{B039975F-D34D-4C2B-B959-5CA9C1B930DD}" type="pres">
      <dgm:prSet presAssocID="{3521801A-7D11-484E-A256-1DCA16A22FDA}" presName="aNode" presStyleLbl="fgAcc1" presStyleIdx="1" presStyleCnt="3" custScaleX="180942" custLinFactNeighborX="28642" custLinFactNeighborY="71015">
        <dgm:presLayoutVars>
          <dgm:bulletEnabled val="1"/>
        </dgm:presLayoutVars>
      </dgm:prSet>
      <dgm:spPr/>
      <dgm:t>
        <a:bodyPr/>
        <a:lstStyle/>
        <a:p>
          <a:endParaRPr lang="ru-RU"/>
        </a:p>
      </dgm:t>
    </dgm:pt>
    <dgm:pt modelId="{EEC40174-BB11-4193-976B-E83A2BE7C123}" type="pres">
      <dgm:prSet presAssocID="{3521801A-7D11-484E-A256-1DCA16A22FDA}" presName="aSpace" presStyleCnt="0"/>
      <dgm:spPr/>
    </dgm:pt>
    <dgm:pt modelId="{B3843EDD-D929-4B73-85F3-E21981DE8685}" type="pres">
      <dgm:prSet presAssocID="{B0CB8B38-F5D5-45BD-888A-70EEBA732259}" presName="aNode" presStyleLbl="fgAcc1" presStyleIdx="2" presStyleCnt="3" custScaleX="176169" custLinFactNeighborX="31029" custLinFactNeighborY="62348">
        <dgm:presLayoutVars>
          <dgm:bulletEnabled val="1"/>
        </dgm:presLayoutVars>
      </dgm:prSet>
      <dgm:spPr/>
      <dgm:t>
        <a:bodyPr/>
        <a:lstStyle/>
        <a:p>
          <a:endParaRPr lang="ru-RU"/>
        </a:p>
      </dgm:t>
    </dgm:pt>
    <dgm:pt modelId="{8E9C733F-5C3F-43D9-963C-947916525AF1}" type="pres">
      <dgm:prSet presAssocID="{B0CB8B38-F5D5-45BD-888A-70EEBA732259}" presName="aSpace" presStyleCnt="0"/>
      <dgm:spPr/>
    </dgm:pt>
  </dgm:ptLst>
  <dgm:cxnLst>
    <dgm:cxn modelId="{95388694-B67E-4E4C-965D-4C6DB0E029A8}" type="presOf" srcId="{B0CB8B38-F5D5-45BD-888A-70EEBA732259}" destId="{B3843EDD-D929-4B73-85F3-E21981DE8685}" srcOrd="0" destOrd="0" presId="urn:microsoft.com/office/officeart/2005/8/layout/pyramid2"/>
    <dgm:cxn modelId="{00BD187D-6D28-40F2-8B32-823CB3B28C3E}" type="presOf" srcId="{3521801A-7D11-484E-A256-1DCA16A22FDA}" destId="{B039975F-D34D-4C2B-B959-5CA9C1B930DD}" srcOrd="0" destOrd="0" presId="urn:microsoft.com/office/officeart/2005/8/layout/pyramid2"/>
    <dgm:cxn modelId="{BE32C72A-4F76-4A2C-ACDA-FC1C31DC2F11}" srcId="{4D98E644-33AD-4186-BC65-60F2AA31293E}" destId="{1A2E251E-BBAD-46FB-ACFF-57A52C4B3928}" srcOrd="0" destOrd="0" parTransId="{C3EFD5A8-0C14-424C-9681-3BB3AD841F7E}" sibTransId="{C36C8E3E-9BAE-4501-AF67-FDADA01247C5}"/>
    <dgm:cxn modelId="{95D17ADA-595A-44B2-831A-A9ADB6E27F66}" srcId="{4D98E644-33AD-4186-BC65-60F2AA31293E}" destId="{B0CB8B38-F5D5-45BD-888A-70EEBA732259}" srcOrd="2" destOrd="0" parTransId="{ACA7BF2C-24EF-45B9-A79B-3BC8CF57CAD4}" sibTransId="{6D8060AF-2913-4B03-8EA8-DAF1657954E4}"/>
    <dgm:cxn modelId="{BA8EE714-D3C7-477E-9D74-A9F9B49AB374}" srcId="{4D98E644-33AD-4186-BC65-60F2AA31293E}" destId="{3521801A-7D11-484E-A256-1DCA16A22FDA}" srcOrd="1" destOrd="0" parTransId="{15C49B86-07F6-4881-A706-6ED23D443245}" sibTransId="{72B48D84-7834-4E69-B534-E0A5E4B2CE8A}"/>
    <dgm:cxn modelId="{0E009A49-9825-4BC9-95BA-DF5AA66A60B3}" type="presOf" srcId="{1A2E251E-BBAD-46FB-ACFF-57A52C4B3928}" destId="{38038E01-D2D3-4C75-AAC8-267DEAEFAC32}" srcOrd="0" destOrd="0" presId="urn:microsoft.com/office/officeart/2005/8/layout/pyramid2"/>
    <dgm:cxn modelId="{D4F9820C-4492-4A49-8B15-54D75D6D40A2}" type="presOf" srcId="{4D98E644-33AD-4186-BC65-60F2AA31293E}" destId="{F6609B01-A72C-4474-829F-8084137EDD50}" srcOrd="0" destOrd="0" presId="urn:microsoft.com/office/officeart/2005/8/layout/pyramid2"/>
    <dgm:cxn modelId="{CC7B7CFF-718F-48CE-8276-ACA33E9B870D}" type="presParOf" srcId="{F6609B01-A72C-4474-829F-8084137EDD50}" destId="{F968FDEB-66C6-4670-9693-DC5EB6F7E2C0}" srcOrd="0" destOrd="0" presId="urn:microsoft.com/office/officeart/2005/8/layout/pyramid2"/>
    <dgm:cxn modelId="{423375F6-A019-40F6-A5DE-DC0E0830C9AA}" type="presParOf" srcId="{F6609B01-A72C-4474-829F-8084137EDD50}" destId="{6BCA1799-5AF8-496D-BE41-BB157ED1763D}" srcOrd="1" destOrd="0" presId="urn:microsoft.com/office/officeart/2005/8/layout/pyramid2"/>
    <dgm:cxn modelId="{1F89C4C7-FD7E-4FFA-A2D1-8D3ED8C9188D}" type="presParOf" srcId="{6BCA1799-5AF8-496D-BE41-BB157ED1763D}" destId="{38038E01-D2D3-4C75-AAC8-267DEAEFAC32}" srcOrd="0" destOrd="0" presId="urn:microsoft.com/office/officeart/2005/8/layout/pyramid2"/>
    <dgm:cxn modelId="{714A9F84-3F85-4FE0-919D-CC7971465E71}" type="presParOf" srcId="{6BCA1799-5AF8-496D-BE41-BB157ED1763D}" destId="{2433E917-B457-47AA-B85A-94724655E672}" srcOrd="1" destOrd="0" presId="urn:microsoft.com/office/officeart/2005/8/layout/pyramid2"/>
    <dgm:cxn modelId="{4C075087-FAEB-46D0-BA6E-7F71ECEC8491}" type="presParOf" srcId="{6BCA1799-5AF8-496D-BE41-BB157ED1763D}" destId="{B039975F-D34D-4C2B-B959-5CA9C1B930DD}" srcOrd="2" destOrd="0" presId="urn:microsoft.com/office/officeart/2005/8/layout/pyramid2"/>
    <dgm:cxn modelId="{FB5F71B5-0CFC-4EF8-A246-95EBF27C3E75}" type="presParOf" srcId="{6BCA1799-5AF8-496D-BE41-BB157ED1763D}" destId="{EEC40174-BB11-4193-976B-E83A2BE7C123}" srcOrd="3" destOrd="0" presId="urn:microsoft.com/office/officeart/2005/8/layout/pyramid2"/>
    <dgm:cxn modelId="{3B2923DA-8611-4018-96BC-E8478100D54A}" type="presParOf" srcId="{6BCA1799-5AF8-496D-BE41-BB157ED1763D}" destId="{B3843EDD-D929-4B73-85F3-E21981DE8685}" srcOrd="4" destOrd="0" presId="urn:microsoft.com/office/officeart/2005/8/layout/pyramid2"/>
    <dgm:cxn modelId="{366B6868-8236-4ACD-8CF4-5570AACAB70D}" type="presParOf" srcId="{6BCA1799-5AF8-496D-BE41-BB157ED1763D}" destId="{8E9C733F-5C3F-43D9-963C-947916525AF1}"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83DA1B3-A93F-4971-A3CE-93DAD7DB038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739550DF-348D-4C2C-B427-DB1915BFD75F}">
      <dgm:prSet phldrT="[Текст]" custT="1"/>
      <dgm:spPr/>
      <dgm:t>
        <a:bodyPr/>
        <a:lstStyle/>
        <a:p>
          <a:r>
            <a:rPr lang="ru-RU" sz="2400" dirty="0" smtClean="0">
              <a:solidFill>
                <a:schemeClr val="tx1"/>
              </a:solidFill>
            </a:rPr>
            <a:t>Общий субъект – 16 лет</a:t>
          </a:r>
          <a:endParaRPr lang="ru-RU" sz="2400" dirty="0">
            <a:solidFill>
              <a:schemeClr val="tx1"/>
            </a:solidFill>
          </a:endParaRPr>
        </a:p>
      </dgm:t>
    </dgm:pt>
    <dgm:pt modelId="{D0296325-EE6F-4470-9FA0-C1A7AA1E6370}" type="parTrans" cxnId="{26925D29-7AD6-496A-B3F0-E0F5756EFECB}">
      <dgm:prSet/>
      <dgm:spPr/>
      <dgm:t>
        <a:bodyPr/>
        <a:lstStyle/>
        <a:p>
          <a:endParaRPr lang="ru-RU"/>
        </a:p>
      </dgm:t>
    </dgm:pt>
    <dgm:pt modelId="{C8CBCBBB-7B39-4FFF-9F34-8BE463A4F50A}" type="sibTrans" cxnId="{26925D29-7AD6-496A-B3F0-E0F5756EFECB}">
      <dgm:prSet/>
      <dgm:spPr/>
      <dgm:t>
        <a:bodyPr/>
        <a:lstStyle/>
        <a:p>
          <a:endParaRPr lang="ru-RU"/>
        </a:p>
      </dgm:t>
    </dgm:pt>
    <dgm:pt modelId="{C347B09C-82B3-45B9-91DA-842445BCC3DA}">
      <dgm:prSet phldrT="[Текст]" custT="1"/>
      <dgm:spPr/>
      <dgm:t>
        <a:bodyPr/>
        <a:lstStyle/>
        <a:p>
          <a:r>
            <a:rPr lang="ru-RU" sz="2400" dirty="0" smtClean="0">
              <a:solidFill>
                <a:schemeClr val="tx1"/>
              </a:solidFill>
            </a:rPr>
            <a:t>Специальный субъект – 14 лет (тяжкие и особо тяжкие преступления)</a:t>
          </a:r>
          <a:endParaRPr lang="ru-RU" sz="2400" dirty="0">
            <a:solidFill>
              <a:schemeClr val="tx1"/>
            </a:solidFill>
          </a:endParaRPr>
        </a:p>
      </dgm:t>
    </dgm:pt>
    <dgm:pt modelId="{412545CC-7B01-45FF-8AB1-7D4A6C2930FD}" type="parTrans" cxnId="{415C4B83-1494-47F6-92D4-D20D61DC893C}">
      <dgm:prSet/>
      <dgm:spPr/>
      <dgm:t>
        <a:bodyPr/>
        <a:lstStyle/>
        <a:p>
          <a:endParaRPr lang="ru-RU"/>
        </a:p>
      </dgm:t>
    </dgm:pt>
    <dgm:pt modelId="{70A3FED2-6A89-456D-81C9-38E1E26A7317}" type="sibTrans" cxnId="{415C4B83-1494-47F6-92D4-D20D61DC893C}">
      <dgm:prSet/>
      <dgm:spPr/>
      <dgm:t>
        <a:bodyPr/>
        <a:lstStyle/>
        <a:p>
          <a:endParaRPr lang="ru-RU"/>
        </a:p>
      </dgm:t>
    </dgm:pt>
    <dgm:pt modelId="{ECB28EA8-141C-4C37-8A7B-7633FB8B6E4E}">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400" dirty="0" smtClean="0">
              <a:solidFill>
                <a:schemeClr val="tx1"/>
              </a:solidFill>
            </a:rPr>
            <a:t>Особый субъект – 18 лет  ;</a:t>
          </a:r>
        </a:p>
        <a:p>
          <a:pPr defTabSz="1066800">
            <a:lnSpc>
              <a:spcPct val="90000"/>
            </a:lnSpc>
            <a:spcBef>
              <a:spcPct val="0"/>
            </a:spcBef>
            <a:spcAft>
              <a:spcPct val="35000"/>
            </a:spcAft>
          </a:pPr>
          <a:r>
            <a:rPr lang="ru-RU" sz="2400" dirty="0" smtClean="0">
              <a:solidFill>
                <a:schemeClr val="tx1"/>
              </a:solidFill>
            </a:rPr>
            <a:t>должностное лицо</a:t>
          </a:r>
          <a:endParaRPr lang="ru-RU" sz="2400" dirty="0">
            <a:solidFill>
              <a:schemeClr val="tx1"/>
            </a:solidFill>
          </a:endParaRPr>
        </a:p>
      </dgm:t>
    </dgm:pt>
    <dgm:pt modelId="{19BD342B-8228-48E8-9AE6-FFA6B5EB73F2}" type="parTrans" cxnId="{E7DE6C9A-36D1-42AD-ADC2-99485DE1863D}">
      <dgm:prSet/>
      <dgm:spPr/>
      <dgm:t>
        <a:bodyPr/>
        <a:lstStyle/>
        <a:p>
          <a:endParaRPr lang="ru-RU"/>
        </a:p>
      </dgm:t>
    </dgm:pt>
    <dgm:pt modelId="{93590C28-36F9-47D7-933E-E931F0089D4E}" type="sibTrans" cxnId="{E7DE6C9A-36D1-42AD-ADC2-99485DE1863D}">
      <dgm:prSet/>
      <dgm:spPr/>
      <dgm:t>
        <a:bodyPr/>
        <a:lstStyle/>
        <a:p>
          <a:endParaRPr lang="ru-RU"/>
        </a:p>
      </dgm:t>
    </dgm:pt>
    <dgm:pt modelId="{F8212C7E-36E2-4BFC-843F-3C1F5B5A4991}" type="pres">
      <dgm:prSet presAssocID="{783DA1B3-A93F-4971-A3CE-93DAD7DB038E}" presName="linear" presStyleCnt="0">
        <dgm:presLayoutVars>
          <dgm:dir/>
          <dgm:animLvl val="lvl"/>
          <dgm:resizeHandles val="exact"/>
        </dgm:presLayoutVars>
      </dgm:prSet>
      <dgm:spPr/>
      <dgm:t>
        <a:bodyPr/>
        <a:lstStyle/>
        <a:p>
          <a:endParaRPr lang="ru-RU"/>
        </a:p>
      </dgm:t>
    </dgm:pt>
    <dgm:pt modelId="{ECE7F7FE-C90C-4F95-AF62-F34852CF2123}" type="pres">
      <dgm:prSet presAssocID="{739550DF-348D-4C2C-B427-DB1915BFD75F}" presName="parentLin" presStyleCnt="0"/>
      <dgm:spPr/>
    </dgm:pt>
    <dgm:pt modelId="{D3847311-61FF-4C99-BAA6-D4A02F8EF53B}" type="pres">
      <dgm:prSet presAssocID="{739550DF-348D-4C2C-B427-DB1915BFD75F}" presName="parentLeftMargin" presStyleLbl="node1" presStyleIdx="0" presStyleCnt="3"/>
      <dgm:spPr/>
      <dgm:t>
        <a:bodyPr/>
        <a:lstStyle/>
        <a:p>
          <a:endParaRPr lang="ru-RU"/>
        </a:p>
      </dgm:t>
    </dgm:pt>
    <dgm:pt modelId="{4E71F280-112C-41DD-BCFD-D40C93677198}" type="pres">
      <dgm:prSet presAssocID="{739550DF-348D-4C2C-B427-DB1915BFD75F}" presName="parentText" presStyleLbl="node1" presStyleIdx="0" presStyleCnt="3">
        <dgm:presLayoutVars>
          <dgm:chMax val="0"/>
          <dgm:bulletEnabled val="1"/>
        </dgm:presLayoutVars>
      </dgm:prSet>
      <dgm:spPr/>
      <dgm:t>
        <a:bodyPr/>
        <a:lstStyle/>
        <a:p>
          <a:endParaRPr lang="ru-RU"/>
        </a:p>
      </dgm:t>
    </dgm:pt>
    <dgm:pt modelId="{FADF072A-B5B4-4A0C-8AAB-9B00D5A79F31}" type="pres">
      <dgm:prSet presAssocID="{739550DF-348D-4C2C-B427-DB1915BFD75F}" presName="negativeSpace" presStyleCnt="0"/>
      <dgm:spPr/>
    </dgm:pt>
    <dgm:pt modelId="{05DBADB6-E3F7-437D-8AE9-3828EC19CEE6}" type="pres">
      <dgm:prSet presAssocID="{739550DF-348D-4C2C-B427-DB1915BFD75F}" presName="childText" presStyleLbl="conFgAcc1" presStyleIdx="0" presStyleCnt="3">
        <dgm:presLayoutVars>
          <dgm:bulletEnabled val="1"/>
        </dgm:presLayoutVars>
      </dgm:prSet>
      <dgm:spPr/>
    </dgm:pt>
    <dgm:pt modelId="{855499DF-4D5D-4312-8503-9F564B8F2EB2}" type="pres">
      <dgm:prSet presAssocID="{C8CBCBBB-7B39-4FFF-9F34-8BE463A4F50A}" presName="spaceBetweenRectangles" presStyleCnt="0"/>
      <dgm:spPr/>
    </dgm:pt>
    <dgm:pt modelId="{23642233-DCE5-4091-B753-3C8B795A7F4E}" type="pres">
      <dgm:prSet presAssocID="{C347B09C-82B3-45B9-91DA-842445BCC3DA}" presName="parentLin" presStyleCnt="0"/>
      <dgm:spPr/>
    </dgm:pt>
    <dgm:pt modelId="{8E309CFF-71BB-4B85-9D0B-4C5413EAA835}" type="pres">
      <dgm:prSet presAssocID="{C347B09C-82B3-45B9-91DA-842445BCC3DA}" presName="parentLeftMargin" presStyleLbl="node1" presStyleIdx="0" presStyleCnt="3"/>
      <dgm:spPr/>
      <dgm:t>
        <a:bodyPr/>
        <a:lstStyle/>
        <a:p>
          <a:endParaRPr lang="ru-RU"/>
        </a:p>
      </dgm:t>
    </dgm:pt>
    <dgm:pt modelId="{3CB52579-1835-4E13-B917-25AB37CAD17A}" type="pres">
      <dgm:prSet presAssocID="{C347B09C-82B3-45B9-91DA-842445BCC3DA}" presName="parentText" presStyleLbl="node1" presStyleIdx="1" presStyleCnt="3">
        <dgm:presLayoutVars>
          <dgm:chMax val="0"/>
          <dgm:bulletEnabled val="1"/>
        </dgm:presLayoutVars>
      </dgm:prSet>
      <dgm:spPr/>
      <dgm:t>
        <a:bodyPr/>
        <a:lstStyle/>
        <a:p>
          <a:endParaRPr lang="ru-RU"/>
        </a:p>
      </dgm:t>
    </dgm:pt>
    <dgm:pt modelId="{844B23A9-BC4B-4F1E-9904-2D1CA9762146}" type="pres">
      <dgm:prSet presAssocID="{C347B09C-82B3-45B9-91DA-842445BCC3DA}" presName="negativeSpace" presStyleCnt="0"/>
      <dgm:spPr/>
    </dgm:pt>
    <dgm:pt modelId="{DBFFF2ED-F0C1-4564-98B1-2A730DBBA7EC}" type="pres">
      <dgm:prSet presAssocID="{C347B09C-82B3-45B9-91DA-842445BCC3DA}" presName="childText" presStyleLbl="conFgAcc1" presStyleIdx="1" presStyleCnt="3">
        <dgm:presLayoutVars>
          <dgm:bulletEnabled val="1"/>
        </dgm:presLayoutVars>
      </dgm:prSet>
      <dgm:spPr/>
    </dgm:pt>
    <dgm:pt modelId="{C47DDCF0-0E64-4C87-A8F5-29824F914A62}" type="pres">
      <dgm:prSet presAssocID="{70A3FED2-6A89-456D-81C9-38E1E26A7317}" presName="spaceBetweenRectangles" presStyleCnt="0"/>
      <dgm:spPr/>
    </dgm:pt>
    <dgm:pt modelId="{50C5A74B-7337-4E9B-AC77-8B9E429FF10E}" type="pres">
      <dgm:prSet presAssocID="{ECB28EA8-141C-4C37-8A7B-7633FB8B6E4E}" presName="parentLin" presStyleCnt="0"/>
      <dgm:spPr/>
    </dgm:pt>
    <dgm:pt modelId="{217130CE-3947-4F63-9F36-2FFEF3B608BE}" type="pres">
      <dgm:prSet presAssocID="{ECB28EA8-141C-4C37-8A7B-7633FB8B6E4E}" presName="parentLeftMargin" presStyleLbl="node1" presStyleIdx="1" presStyleCnt="3"/>
      <dgm:spPr/>
      <dgm:t>
        <a:bodyPr/>
        <a:lstStyle/>
        <a:p>
          <a:endParaRPr lang="ru-RU"/>
        </a:p>
      </dgm:t>
    </dgm:pt>
    <dgm:pt modelId="{A40CDABB-B2D8-4015-82FD-A0BC4E876F10}" type="pres">
      <dgm:prSet presAssocID="{ECB28EA8-141C-4C37-8A7B-7633FB8B6E4E}" presName="parentText" presStyleLbl="node1" presStyleIdx="2" presStyleCnt="3">
        <dgm:presLayoutVars>
          <dgm:chMax val="0"/>
          <dgm:bulletEnabled val="1"/>
        </dgm:presLayoutVars>
      </dgm:prSet>
      <dgm:spPr/>
      <dgm:t>
        <a:bodyPr/>
        <a:lstStyle/>
        <a:p>
          <a:endParaRPr lang="ru-RU"/>
        </a:p>
      </dgm:t>
    </dgm:pt>
    <dgm:pt modelId="{ED4218A5-39F6-414D-8D61-A151E9734B0A}" type="pres">
      <dgm:prSet presAssocID="{ECB28EA8-141C-4C37-8A7B-7633FB8B6E4E}" presName="negativeSpace" presStyleCnt="0"/>
      <dgm:spPr/>
    </dgm:pt>
    <dgm:pt modelId="{D7ECAC2E-8386-4D9A-8D21-E9B0B75BA1E2}" type="pres">
      <dgm:prSet presAssocID="{ECB28EA8-141C-4C37-8A7B-7633FB8B6E4E}" presName="childText" presStyleLbl="conFgAcc1" presStyleIdx="2" presStyleCnt="3">
        <dgm:presLayoutVars>
          <dgm:bulletEnabled val="1"/>
        </dgm:presLayoutVars>
      </dgm:prSet>
      <dgm:spPr/>
    </dgm:pt>
  </dgm:ptLst>
  <dgm:cxnLst>
    <dgm:cxn modelId="{A51B9770-A638-407C-BC0D-D1C5E8DA1093}" type="presOf" srcId="{783DA1B3-A93F-4971-A3CE-93DAD7DB038E}" destId="{F8212C7E-36E2-4BFC-843F-3C1F5B5A4991}" srcOrd="0" destOrd="0" presId="urn:microsoft.com/office/officeart/2005/8/layout/list1"/>
    <dgm:cxn modelId="{415C4B83-1494-47F6-92D4-D20D61DC893C}" srcId="{783DA1B3-A93F-4971-A3CE-93DAD7DB038E}" destId="{C347B09C-82B3-45B9-91DA-842445BCC3DA}" srcOrd="1" destOrd="0" parTransId="{412545CC-7B01-45FF-8AB1-7D4A6C2930FD}" sibTransId="{70A3FED2-6A89-456D-81C9-38E1E26A7317}"/>
    <dgm:cxn modelId="{B4F53E0E-E5DF-4F09-AB44-401F9D08101D}" type="presOf" srcId="{739550DF-348D-4C2C-B427-DB1915BFD75F}" destId="{4E71F280-112C-41DD-BCFD-D40C93677198}" srcOrd="1" destOrd="0" presId="urn:microsoft.com/office/officeart/2005/8/layout/list1"/>
    <dgm:cxn modelId="{26925D29-7AD6-496A-B3F0-E0F5756EFECB}" srcId="{783DA1B3-A93F-4971-A3CE-93DAD7DB038E}" destId="{739550DF-348D-4C2C-B427-DB1915BFD75F}" srcOrd="0" destOrd="0" parTransId="{D0296325-EE6F-4470-9FA0-C1A7AA1E6370}" sibTransId="{C8CBCBBB-7B39-4FFF-9F34-8BE463A4F50A}"/>
    <dgm:cxn modelId="{21E75667-307F-4843-BDF7-FEB3C1A1D431}" type="presOf" srcId="{739550DF-348D-4C2C-B427-DB1915BFD75F}" destId="{D3847311-61FF-4C99-BAA6-D4A02F8EF53B}" srcOrd="0" destOrd="0" presId="urn:microsoft.com/office/officeart/2005/8/layout/list1"/>
    <dgm:cxn modelId="{E7DE6C9A-36D1-42AD-ADC2-99485DE1863D}" srcId="{783DA1B3-A93F-4971-A3CE-93DAD7DB038E}" destId="{ECB28EA8-141C-4C37-8A7B-7633FB8B6E4E}" srcOrd="2" destOrd="0" parTransId="{19BD342B-8228-48E8-9AE6-FFA6B5EB73F2}" sibTransId="{93590C28-36F9-47D7-933E-E931F0089D4E}"/>
    <dgm:cxn modelId="{9BB50D81-9149-4D0F-B786-A2FA7FA3F705}" type="presOf" srcId="{C347B09C-82B3-45B9-91DA-842445BCC3DA}" destId="{3CB52579-1835-4E13-B917-25AB37CAD17A}" srcOrd="1" destOrd="0" presId="urn:microsoft.com/office/officeart/2005/8/layout/list1"/>
    <dgm:cxn modelId="{AD035A72-DB6D-4F41-A77D-962FDBF8008A}" type="presOf" srcId="{C347B09C-82B3-45B9-91DA-842445BCC3DA}" destId="{8E309CFF-71BB-4B85-9D0B-4C5413EAA835}" srcOrd="0" destOrd="0" presId="urn:microsoft.com/office/officeart/2005/8/layout/list1"/>
    <dgm:cxn modelId="{94CE6389-6A2D-4F20-9EF2-85A7145EBA39}" type="presOf" srcId="{ECB28EA8-141C-4C37-8A7B-7633FB8B6E4E}" destId="{217130CE-3947-4F63-9F36-2FFEF3B608BE}" srcOrd="0" destOrd="0" presId="urn:microsoft.com/office/officeart/2005/8/layout/list1"/>
    <dgm:cxn modelId="{F6ABF3F2-4FDC-4262-8EFC-9BF8283046FF}" type="presOf" srcId="{ECB28EA8-141C-4C37-8A7B-7633FB8B6E4E}" destId="{A40CDABB-B2D8-4015-82FD-A0BC4E876F10}" srcOrd="1" destOrd="0" presId="urn:microsoft.com/office/officeart/2005/8/layout/list1"/>
    <dgm:cxn modelId="{DD43576C-33FA-42FA-B394-98B1FA996EEB}" type="presParOf" srcId="{F8212C7E-36E2-4BFC-843F-3C1F5B5A4991}" destId="{ECE7F7FE-C90C-4F95-AF62-F34852CF2123}" srcOrd="0" destOrd="0" presId="urn:microsoft.com/office/officeart/2005/8/layout/list1"/>
    <dgm:cxn modelId="{F5E8F79E-D4C9-42F0-98BF-AA9BB717C6EF}" type="presParOf" srcId="{ECE7F7FE-C90C-4F95-AF62-F34852CF2123}" destId="{D3847311-61FF-4C99-BAA6-D4A02F8EF53B}" srcOrd="0" destOrd="0" presId="urn:microsoft.com/office/officeart/2005/8/layout/list1"/>
    <dgm:cxn modelId="{6520D017-C5DA-425B-8929-3DBF485BB34E}" type="presParOf" srcId="{ECE7F7FE-C90C-4F95-AF62-F34852CF2123}" destId="{4E71F280-112C-41DD-BCFD-D40C93677198}" srcOrd="1" destOrd="0" presId="urn:microsoft.com/office/officeart/2005/8/layout/list1"/>
    <dgm:cxn modelId="{7B32AF94-9DE9-4EAD-B1E7-7976DA25A836}" type="presParOf" srcId="{F8212C7E-36E2-4BFC-843F-3C1F5B5A4991}" destId="{FADF072A-B5B4-4A0C-8AAB-9B00D5A79F31}" srcOrd="1" destOrd="0" presId="urn:microsoft.com/office/officeart/2005/8/layout/list1"/>
    <dgm:cxn modelId="{2E4E121B-E8C0-4B24-8747-AFA475D5ED8A}" type="presParOf" srcId="{F8212C7E-36E2-4BFC-843F-3C1F5B5A4991}" destId="{05DBADB6-E3F7-437D-8AE9-3828EC19CEE6}" srcOrd="2" destOrd="0" presId="urn:microsoft.com/office/officeart/2005/8/layout/list1"/>
    <dgm:cxn modelId="{D71EDAA6-981D-476E-AE16-64E6BA742313}" type="presParOf" srcId="{F8212C7E-36E2-4BFC-843F-3C1F5B5A4991}" destId="{855499DF-4D5D-4312-8503-9F564B8F2EB2}" srcOrd="3" destOrd="0" presId="urn:microsoft.com/office/officeart/2005/8/layout/list1"/>
    <dgm:cxn modelId="{4B4B8D11-4A3D-43B9-BEFA-B45799C1B7C6}" type="presParOf" srcId="{F8212C7E-36E2-4BFC-843F-3C1F5B5A4991}" destId="{23642233-DCE5-4091-B753-3C8B795A7F4E}" srcOrd="4" destOrd="0" presId="urn:microsoft.com/office/officeart/2005/8/layout/list1"/>
    <dgm:cxn modelId="{2EA0BED5-3E8B-4F87-A78A-75BA1E0B2CFC}" type="presParOf" srcId="{23642233-DCE5-4091-B753-3C8B795A7F4E}" destId="{8E309CFF-71BB-4B85-9D0B-4C5413EAA835}" srcOrd="0" destOrd="0" presId="urn:microsoft.com/office/officeart/2005/8/layout/list1"/>
    <dgm:cxn modelId="{0850ECD8-D84B-4AF8-A6C4-98E5B6331666}" type="presParOf" srcId="{23642233-DCE5-4091-B753-3C8B795A7F4E}" destId="{3CB52579-1835-4E13-B917-25AB37CAD17A}" srcOrd="1" destOrd="0" presId="urn:microsoft.com/office/officeart/2005/8/layout/list1"/>
    <dgm:cxn modelId="{03719020-660D-453F-875F-069771DB2E2E}" type="presParOf" srcId="{F8212C7E-36E2-4BFC-843F-3C1F5B5A4991}" destId="{844B23A9-BC4B-4F1E-9904-2D1CA9762146}" srcOrd="5" destOrd="0" presId="urn:microsoft.com/office/officeart/2005/8/layout/list1"/>
    <dgm:cxn modelId="{1CC7AF8B-2716-484F-8A89-3DAA1C299C7A}" type="presParOf" srcId="{F8212C7E-36E2-4BFC-843F-3C1F5B5A4991}" destId="{DBFFF2ED-F0C1-4564-98B1-2A730DBBA7EC}" srcOrd="6" destOrd="0" presId="urn:microsoft.com/office/officeart/2005/8/layout/list1"/>
    <dgm:cxn modelId="{9FBC6D3B-D6D1-4B84-9290-33220D539BD6}" type="presParOf" srcId="{F8212C7E-36E2-4BFC-843F-3C1F5B5A4991}" destId="{C47DDCF0-0E64-4C87-A8F5-29824F914A62}" srcOrd="7" destOrd="0" presId="urn:microsoft.com/office/officeart/2005/8/layout/list1"/>
    <dgm:cxn modelId="{227B174B-BA27-4DDC-8EC9-0E09FD32B671}" type="presParOf" srcId="{F8212C7E-36E2-4BFC-843F-3C1F5B5A4991}" destId="{50C5A74B-7337-4E9B-AC77-8B9E429FF10E}" srcOrd="8" destOrd="0" presId="urn:microsoft.com/office/officeart/2005/8/layout/list1"/>
    <dgm:cxn modelId="{B641E6C7-666E-4FA0-B6C8-E029C49FFE73}" type="presParOf" srcId="{50C5A74B-7337-4E9B-AC77-8B9E429FF10E}" destId="{217130CE-3947-4F63-9F36-2FFEF3B608BE}" srcOrd="0" destOrd="0" presId="urn:microsoft.com/office/officeart/2005/8/layout/list1"/>
    <dgm:cxn modelId="{215DD5C4-C424-4B75-97E2-81588F88E13B}" type="presParOf" srcId="{50C5A74B-7337-4E9B-AC77-8B9E429FF10E}" destId="{A40CDABB-B2D8-4015-82FD-A0BC4E876F10}" srcOrd="1" destOrd="0" presId="urn:microsoft.com/office/officeart/2005/8/layout/list1"/>
    <dgm:cxn modelId="{159DDCA3-F465-43F5-81C0-0140E537DFE4}" type="presParOf" srcId="{F8212C7E-36E2-4BFC-843F-3C1F5B5A4991}" destId="{ED4218A5-39F6-414D-8D61-A151E9734B0A}" srcOrd="9" destOrd="0" presId="urn:microsoft.com/office/officeart/2005/8/layout/list1"/>
    <dgm:cxn modelId="{F03F1015-E9C0-4EE7-8C92-F0F94825F7F6}" type="presParOf" srcId="{F8212C7E-36E2-4BFC-843F-3C1F5B5A4991}" destId="{D7ECAC2E-8386-4D9A-8D21-E9B0B75BA1E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E5ABAD-D2A5-4E50-A561-7B24548D7B0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ru-RU"/>
        </a:p>
      </dgm:t>
    </dgm:pt>
    <dgm:pt modelId="{EF13D01F-A6D3-4B2A-91AB-F0274A1E2268}">
      <dgm:prSet phldrT="[Текст]" custT="1"/>
      <dgm:spPr/>
      <dgm:t>
        <a:bodyPr/>
        <a:lstStyle/>
        <a:p>
          <a:r>
            <a:rPr lang="ru-RU" sz="1400" b="1" i="1" dirty="0" smtClean="0">
              <a:solidFill>
                <a:srgbClr val="FF0000"/>
              </a:solidFill>
            </a:rPr>
            <a:t>охрана прав и свобод человека и гражданина</a:t>
          </a:r>
          <a:endParaRPr lang="ru-RU" sz="1400" dirty="0">
            <a:solidFill>
              <a:srgbClr val="FF0000"/>
            </a:solidFill>
          </a:endParaRPr>
        </a:p>
      </dgm:t>
    </dgm:pt>
    <dgm:pt modelId="{6BA1BD6A-3977-4EF4-A30C-92CA97A7C77C}" type="parTrans" cxnId="{5497DBCD-5C8B-42A6-842D-F380157C3943}">
      <dgm:prSet/>
      <dgm:spPr/>
      <dgm:t>
        <a:bodyPr/>
        <a:lstStyle/>
        <a:p>
          <a:endParaRPr lang="ru-RU"/>
        </a:p>
      </dgm:t>
    </dgm:pt>
    <dgm:pt modelId="{4829F5DE-EADC-40BA-9654-55260E759C85}" type="sibTrans" cxnId="{5497DBCD-5C8B-42A6-842D-F380157C3943}">
      <dgm:prSet/>
      <dgm:spPr/>
      <dgm:t>
        <a:bodyPr/>
        <a:lstStyle/>
        <a:p>
          <a:endParaRPr lang="ru-RU"/>
        </a:p>
      </dgm:t>
    </dgm:pt>
    <dgm:pt modelId="{0F2FD6A2-E678-4B27-9BF3-E10CB67A02AE}">
      <dgm:prSet phldrT="[Текст]" custT="1"/>
      <dgm:spPr/>
      <dgm:t>
        <a:bodyPr/>
        <a:lstStyle/>
        <a:p>
          <a:r>
            <a:rPr lang="ru-RU" sz="1400" b="1" i="1" dirty="0" smtClean="0">
              <a:solidFill>
                <a:srgbClr val="FF0000"/>
              </a:solidFill>
            </a:rPr>
            <a:t>охрана собственности</a:t>
          </a:r>
          <a:endParaRPr lang="ru-RU" sz="1400" dirty="0">
            <a:solidFill>
              <a:srgbClr val="FF0000"/>
            </a:solidFill>
          </a:endParaRPr>
        </a:p>
      </dgm:t>
    </dgm:pt>
    <dgm:pt modelId="{F1B4AF5A-ED19-47E2-8076-2416C89A23C5}" type="parTrans" cxnId="{02930A33-7D2B-4519-BC6A-5EF40BA0E31D}">
      <dgm:prSet/>
      <dgm:spPr/>
      <dgm:t>
        <a:bodyPr/>
        <a:lstStyle/>
        <a:p>
          <a:endParaRPr lang="ru-RU"/>
        </a:p>
      </dgm:t>
    </dgm:pt>
    <dgm:pt modelId="{7DD80303-0E8C-45DE-BD0F-91687E686DB6}" type="sibTrans" cxnId="{02930A33-7D2B-4519-BC6A-5EF40BA0E31D}">
      <dgm:prSet/>
      <dgm:spPr/>
      <dgm:t>
        <a:bodyPr/>
        <a:lstStyle/>
        <a:p>
          <a:endParaRPr lang="ru-RU"/>
        </a:p>
      </dgm:t>
    </dgm:pt>
    <dgm:pt modelId="{12E69688-F339-464E-85EE-C22593593E4C}">
      <dgm:prSet phldrT="[Текст]" custT="1"/>
      <dgm:spPr/>
      <dgm:t>
        <a:bodyPr/>
        <a:lstStyle/>
        <a:p>
          <a:r>
            <a:rPr lang="ru-RU" sz="1400" b="1" i="1" dirty="0" smtClean="0">
              <a:solidFill>
                <a:srgbClr val="FF0000"/>
              </a:solidFill>
            </a:rPr>
            <a:t>охрана общественного порядка и общественной безопасности</a:t>
          </a:r>
          <a:endParaRPr lang="ru-RU" sz="1400" dirty="0">
            <a:solidFill>
              <a:srgbClr val="FF0000"/>
            </a:solidFill>
          </a:endParaRPr>
        </a:p>
      </dgm:t>
    </dgm:pt>
    <dgm:pt modelId="{7705D743-BB63-4D7B-A9F2-693EAEFA6377}" type="parTrans" cxnId="{44974055-AD87-4DEF-86E3-F5F3D3A36315}">
      <dgm:prSet/>
      <dgm:spPr/>
      <dgm:t>
        <a:bodyPr/>
        <a:lstStyle/>
        <a:p>
          <a:endParaRPr lang="ru-RU"/>
        </a:p>
      </dgm:t>
    </dgm:pt>
    <dgm:pt modelId="{98E79012-9B2B-4E1B-8A5A-94C8AC0E7C03}" type="sibTrans" cxnId="{44974055-AD87-4DEF-86E3-F5F3D3A36315}">
      <dgm:prSet/>
      <dgm:spPr/>
      <dgm:t>
        <a:bodyPr/>
        <a:lstStyle/>
        <a:p>
          <a:endParaRPr lang="ru-RU"/>
        </a:p>
      </dgm:t>
    </dgm:pt>
    <dgm:pt modelId="{79406CB4-72F7-466A-B84B-A7849E3D5AB2}">
      <dgm:prSet phldrT="[Текст]" custT="1"/>
      <dgm:spPr/>
      <dgm:t>
        <a:bodyPr/>
        <a:lstStyle/>
        <a:p>
          <a:r>
            <a:rPr lang="ru-RU" sz="1400" b="1" i="1" dirty="0" smtClean="0">
              <a:solidFill>
                <a:srgbClr val="FF0000"/>
              </a:solidFill>
            </a:rPr>
            <a:t>охрана окружающей среды</a:t>
          </a:r>
          <a:endParaRPr lang="ru-RU" sz="1400" dirty="0">
            <a:solidFill>
              <a:srgbClr val="FF0000"/>
            </a:solidFill>
          </a:endParaRPr>
        </a:p>
      </dgm:t>
    </dgm:pt>
    <dgm:pt modelId="{1A08CE83-D6A6-4E3E-AC87-BF66C2B5FB25}" type="parTrans" cxnId="{BAC6052F-D02C-4386-8E17-AB5732B34CB2}">
      <dgm:prSet/>
      <dgm:spPr/>
      <dgm:t>
        <a:bodyPr/>
        <a:lstStyle/>
        <a:p>
          <a:endParaRPr lang="ru-RU"/>
        </a:p>
      </dgm:t>
    </dgm:pt>
    <dgm:pt modelId="{C1C9223C-469D-40B8-AE96-75171B43A12B}" type="sibTrans" cxnId="{BAC6052F-D02C-4386-8E17-AB5732B34CB2}">
      <dgm:prSet/>
      <dgm:spPr/>
      <dgm:t>
        <a:bodyPr/>
        <a:lstStyle/>
        <a:p>
          <a:endParaRPr lang="ru-RU"/>
        </a:p>
      </dgm:t>
    </dgm:pt>
    <dgm:pt modelId="{38D9A4A0-75F8-4C7A-8EB8-EEB8122526F4}">
      <dgm:prSet phldrT="[Текст]" custT="1"/>
      <dgm:spPr/>
      <dgm:t>
        <a:bodyPr/>
        <a:lstStyle/>
        <a:p>
          <a:r>
            <a:rPr lang="ru-RU" sz="1400" b="1" i="1" dirty="0" smtClean="0">
              <a:solidFill>
                <a:srgbClr val="FF0000"/>
              </a:solidFill>
            </a:rPr>
            <a:t>охрана конституционного строя Российской Федерации от преступных посягательств</a:t>
          </a:r>
          <a:endParaRPr lang="ru-RU" sz="1400" dirty="0">
            <a:solidFill>
              <a:srgbClr val="FF0000"/>
            </a:solidFill>
          </a:endParaRPr>
        </a:p>
      </dgm:t>
    </dgm:pt>
    <dgm:pt modelId="{FBD3BC94-0438-4BDA-AA90-EFE6BDBC9CFA}" type="parTrans" cxnId="{9CE66793-C23D-41A2-B9EE-EB07265AA5AD}">
      <dgm:prSet/>
      <dgm:spPr/>
      <dgm:t>
        <a:bodyPr/>
        <a:lstStyle/>
        <a:p>
          <a:endParaRPr lang="ru-RU"/>
        </a:p>
      </dgm:t>
    </dgm:pt>
    <dgm:pt modelId="{208900F3-10C8-4FF5-8B04-B78769A1A1C0}" type="sibTrans" cxnId="{9CE66793-C23D-41A2-B9EE-EB07265AA5AD}">
      <dgm:prSet/>
      <dgm:spPr/>
      <dgm:t>
        <a:bodyPr/>
        <a:lstStyle/>
        <a:p>
          <a:endParaRPr lang="ru-RU"/>
        </a:p>
      </dgm:t>
    </dgm:pt>
    <dgm:pt modelId="{2D6BFA79-65BC-4F21-A29D-17995793CC1C}">
      <dgm:prSet phldrT="[Текст]" custT="1"/>
      <dgm:spPr/>
      <dgm:t>
        <a:bodyPr/>
        <a:lstStyle/>
        <a:p>
          <a:r>
            <a:rPr lang="ru-RU" sz="1400" b="1" i="1" dirty="0" smtClean="0">
              <a:solidFill>
                <a:srgbClr val="FF0000"/>
              </a:solidFill>
            </a:rPr>
            <a:t>обеспечение мира и безопасности человечества</a:t>
          </a:r>
          <a:endParaRPr lang="ru-RU" sz="1400" dirty="0">
            <a:solidFill>
              <a:srgbClr val="FF0000"/>
            </a:solidFill>
          </a:endParaRPr>
        </a:p>
      </dgm:t>
    </dgm:pt>
    <dgm:pt modelId="{CA2528B7-3B80-4F9A-9EDF-4C1211F9EAF7}" type="parTrans" cxnId="{3C351FFA-9CE9-4A61-A052-BA81406B4BB0}">
      <dgm:prSet/>
      <dgm:spPr/>
      <dgm:t>
        <a:bodyPr/>
        <a:lstStyle/>
        <a:p>
          <a:endParaRPr lang="ru-RU"/>
        </a:p>
      </dgm:t>
    </dgm:pt>
    <dgm:pt modelId="{C86ABE20-B2B7-4954-B878-23A65BDEA542}" type="sibTrans" cxnId="{3C351FFA-9CE9-4A61-A052-BA81406B4BB0}">
      <dgm:prSet/>
      <dgm:spPr/>
      <dgm:t>
        <a:bodyPr/>
        <a:lstStyle/>
        <a:p>
          <a:endParaRPr lang="ru-RU"/>
        </a:p>
      </dgm:t>
    </dgm:pt>
    <dgm:pt modelId="{CA194783-AAA8-443B-9D33-C1D5DD1E75FF}" type="pres">
      <dgm:prSet presAssocID="{D8E5ABAD-D2A5-4E50-A561-7B24548D7B00}" presName="cycle" presStyleCnt="0">
        <dgm:presLayoutVars>
          <dgm:dir/>
          <dgm:resizeHandles val="exact"/>
        </dgm:presLayoutVars>
      </dgm:prSet>
      <dgm:spPr/>
      <dgm:t>
        <a:bodyPr/>
        <a:lstStyle/>
        <a:p>
          <a:endParaRPr lang="ru-RU"/>
        </a:p>
      </dgm:t>
    </dgm:pt>
    <dgm:pt modelId="{431D6514-2CB5-434E-AB41-08F249940387}" type="pres">
      <dgm:prSet presAssocID="{EF13D01F-A6D3-4B2A-91AB-F0274A1E2268}" presName="node" presStyleLbl="node1" presStyleIdx="0" presStyleCnt="6" custScaleX="203719" custScaleY="86755" custRadScaleRad="101198" custRadScaleInc="-29415">
        <dgm:presLayoutVars>
          <dgm:bulletEnabled val="1"/>
        </dgm:presLayoutVars>
      </dgm:prSet>
      <dgm:spPr/>
      <dgm:t>
        <a:bodyPr/>
        <a:lstStyle/>
        <a:p>
          <a:endParaRPr lang="ru-RU"/>
        </a:p>
      </dgm:t>
    </dgm:pt>
    <dgm:pt modelId="{269324CF-7BB7-4743-8CA7-BAC9BBDE8EFA}" type="pres">
      <dgm:prSet presAssocID="{4829F5DE-EADC-40BA-9654-55260E759C85}" presName="sibTrans" presStyleLbl="sibTrans2D1" presStyleIdx="0" presStyleCnt="6"/>
      <dgm:spPr/>
      <dgm:t>
        <a:bodyPr/>
        <a:lstStyle/>
        <a:p>
          <a:endParaRPr lang="ru-RU"/>
        </a:p>
      </dgm:t>
    </dgm:pt>
    <dgm:pt modelId="{558A30F1-00B3-4E5B-B01C-21873638D6D6}" type="pres">
      <dgm:prSet presAssocID="{4829F5DE-EADC-40BA-9654-55260E759C85}" presName="connectorText" presStyleLbl="sibTrans2D1" presStyleIdx="0" presStyleCnt="6"/>
      <dgm:spPr/>
      <dgm:t>
        <a:bodyPr/>
        <a:lstStyle/>
        <a:p>
          <a:endParaRPr lang="ru-RU"/>
        </a:p>
      </dgm:t>
    </dgm:pt>
    <dgm:pt modelId="{99F628FA-EF8E-4D89-B66C-D1BE02CD3149}" type="pres">
      <dgm:prSet presAssocID="{0F2FD6A2-E678-4B27-9BF3-E10CB67A02AE}" presName="node" presStyleLbl="node1" presStyleIdx="1" presStyleCnt="6" custScaleX="188174" custScaleY="106790" custRadScaleRad="157769" custRadScaleInc="39019">
        <dgm:presLayoutVars>
          <dgm:bulletEnabled val="1"/>
        </dgm:presLayoutVars>
      </dgm:prSet>
      <dgm:spPr/>
      <dgm:t>
        <a:bodyPr/>
        <a:lstStyle/>
        <a:p>
          <a:endParaRPr lang="ru-RU"/>
        </a:p>
      </dgm:t>
    </dgm:pt>
    <dgm:pt modelId="{052153B9-74D3-4B30-B468-509EFC05AD65}" type="pres">
      <dgm:prSet presAssocID="{7DD80303-0E8C-45DE-BD0F-91687E686DB6}" presName="sibTrans" presStyleLbl="sibTrans2D1" presStyleIdx="1" presStyleCnt="6"/>
      <dgm:spPr/>
      <dgm:t>
        <a:bodyPr/>
        <a:lstStyle/>
        <a:p>
          <a:endParaRPr lang="ru-RU"/>
        </a:p>
      </dgm:t>
    </dgm:pt>
    <dgm:pt modelId="{46F713B0-5C93-4E2E-9212-36525F177293}" type="pres">
      <dgm:prSet presAssocID="{7DD80303-0E8C-45DE-BD0F-91687E686DB6}" presName="connectorText" presStyleLbl="sibTrans2D1" presStyleIdx="1" presStyleCnt="6"/>
      <dgm:spPr/>
      <dgm:t>
        <a:bodyPr/>
        <a:lstStyle/>
        <a:p>
          <a:endParaRPr lang="ru-RU"/>
        </a:p>
      </dgm:t>
    </dgm:pt>
    <dgm:pt modelId="{AAB8A6C9-108B-4E50-BAAF-A49928BCC4B1}" type="pres">
      <dgm:prSet presAssocID="{12E69688-F339-464E-85EE-C22593593E4C}" presName="node" presStyleLbl="node1" presStyleIdx="2" presStyleCnt="6" custScaleX="207062" custScaleY="118671" custRadScaleRad="158505" custRadScaleInc="-18073">
        <dgm:presLayoutVars>
          <dgm:bulletEnabled val="1"/>
        </dgm:presLayoutVars>
      </dgm:prSet>
      <dgm:spPr/>
      <dgm:t>
        <a:bodyPr/>
        <a:lstStyle/>
        <a:p>
          <a:endParaRPr lang="ru-RU"/>
        </a:p>
      </dgm:t>
    </dgm:pt>
    <dgm:pt modelId="{AA301129-4F73-422F-BEED-09B974D5F8AF}" type="pres">
      <dgm:prSet presAssocID="{98E79012-9B2B-4E1B-8A5A-94C8AC0E7C03}" presName="sibTrans" presStyleLbl="sibTrans2D1" presStyleIdx="2" presStyleCnt="6"/>
      <dgm:spPr/>
      <dgm:t>
        <a:bodyPr/>
        <a:lstStyle/>
        <a:p>
          <a:endParaRPr lang="ru-RU"/>
        </a:p>
      </dgm:t>
    </dgm:pt>
    <dgm:pt modelId="{A4433E52-1DAE-4B50-9D2F-F4298385E0BF}" type="pres">
      <dgm:prSet presAssocID="{98E79012-9B2B-4E1B-8A5A-94C8AC0E7C03}" presName="connectorText" presStyleLbl="sibTrans2D1" presStyleIdx="2" presStyleCnt="6"/>
      <dgm:spPr/>
      <dgm:t>
        <a:bodyPr/>
        <a:lstStyle/>
        <a:p>
          <a:endParaRPr lang="ru-RU"/>
        </a:p>
      </dgm:t>
    </dgm:pt>
    <dgm:pt modelId="{2962A4A7-B207-4C7D-A6B4-3732ED52A07E}" type="pres">
      <dgm:prSet presAssocID="{79406CB4-72F7-466A-B84B-A7849E3D5AB2}" presName="node" presStyleLbl="node1" presStyleIdx="3" presStyleCnt="6" custScaleX="192719" custScaleY="89483" custRadScaleRad="102451" custRadScaleInc="22318">
        <dgm:presLayoutVars>
          <dgm:bulletEnabled val="1"/>
        </dgm:presLayoutVars>
      </dgm:prSet>
      <dgm:spPr/>
      <dgm:t>
        <a:bodyPr/>
        <a:lstStyle/>
        <a:p>
          <a:endParaRPr lang="ru-RU"/>
        </a:p>
      </dgm:t>
    </dgm:pt>
    <dgm:pt modelId="{5FA7F6CC-F240-4926-98F3-CBB356F38D3D}" type="pres">
      <dgm:prSet presAssocID="{C1C9223C-469D-40B8-AE96-75171B43A12B}" presName="sibTrans" presStyleLbl="sibTrans2D1" presStyleIdx="3" presStyleCnt="6"/>
      <dgm:spPr/>
      <dgm:t>
        <a:bodyPr/>
        <a:lstStyle/>
        <a:p>
          <a:endParaRPr lang="ru-RU"/>
        </a:p>
      </dgm:t>
    </dgm:pt>
    <dgm:pt modelId="{7B31C077-712E-4A2C-8461-2D88B1280A46}" type="pres">
      <dgm:prSet presAssocID="{C1C9223C-469D-40B8-AE96-75171B43A12B}" presName="connectorText" presStyleLbl="sibTrans2D1" presStyleIdx="3" presStyleCnt="6"/>
      <dgm:spPr/>
      <dgm:t>
        <a:bodyPr/>
        <a:lstStyle/>
        <a:p>
          <a:endParaRPr lang="ru-RU"/>
        </a:p>
      </dgm:t>
    </dgm:pt>
    <dgm:pt modelId="{AAEF8F91-6A49-44C6-88A4-43BAAC94F38D}" type="pres">
      <dgm:prSet presAssocID="{38D9A4A0-75F8-4C7A-8EB8-EEB8122526F4}" presName="node" presStyleLbl="node1" presStyleIdx="4" presStyleCnt="6" custScaleX="210164" custScaleY="113413" custRadScaleRad="172900" custRadScaleInc="30019">
        <dgm:presLayoutVars>
          <dgm:bulletEnabled val="1"/>
        </dgm:presLayoutVars>
      </dgm:prSet>
      <dgm:spPr/>
      <dgm:t>
        <a:bodyPr/>
        <a:lstStyle/>
        <a:p>
          <a:endParaRPr lang="ru-RU"/>
        </a:p>
      </dgm:t>
    </dgm:pt>
    <dgm:pt modelId="{34F7C27A-43BC-4D61-A85F-79D383DD4FE6}" type="pres">
      <dgm:prSet presAssocID="{208900F3-10C8-4FF5-8B04-B78769A1A1C0}" presName="sibTrans" presStyleLbl="sibTrans2D1" presStyleIdx="4" presStyleCnt="6"/>
      <dgm:spPr/>
      <dgm:t>
        <a:bodyPr/>
        <a:lstStyle/>
        <a:p>
          <a:endParaRPr lang="ru-RU"/>
        </a:p>
      </dgm:t>
    </dgm:pt>
    <dgm:pt modelId="{B1F3041C-45B9-4A8F-8249-A04E73D0637F}" type="pres">
      <dgm:prSet presAssocID="{208900F3-10C8-4FF5-8B04-B78769A1A1C0}" presName="connectorText" presStyleLbl="sibTrans2D1" presStyleIdx="4" presStyleCnt="6"/>
      <dgm:spPr/>
      <dgm:t>
        <a:bodyPr/>
        <a:lstStyle/>
        <a:p>
          <a:endParaRPr lang="ru-RU"/>
        </a:p>
      </dgm:t>
    </dgm:pt>
    <dgm:pt modelId="{4E3EE60C-6529-4DC3-85C8-341BBC31C6EB}" type="pres">
      <dgm:prSet presAssocID="{2D6BFA79-65BC-4F21-A29D-17995793CC1C}" presName="node" presStyleLbl="node1" presStyleIdx="5" presStyleCnt="6" custScaleX="181608" custScaleY="112048" custRadScaleRad="185758" custRadScaleInc="-47951">
        <dgm:presLayoutVars>
          <dgm:bulletEnabled val="1"/>
        </dgm:presLayoutVars>
      </dgm:prSet>
      <dgm:spPr/>
      <dgm:t>
        <a:bodyPr/>
        <a:lstStyle/>
        <a:p>
          <a:endParaRPr lang="ru-RU"/>
        </a:p>
      </dgm:t>
    </dgm:pt>
    <dgm:pt modelId="{4C2BB522-09AF-475D-AB89-7A644A6D0AAA}" type="pres">
      <dgm:prSet presAssocID="{C86ABE20-B2B7-4954-B878-23A65BDEA542}" presName="sibTrans" presStyleLbl="sibTrans2D1" presStyleIdx="5" presStyleCnt="6"/>
      <dgm:spPr/>
      <dgm:t>
        <a:bodyPr/>
        <a:lstStyle/>
        <a:p>
          <a:endParaRPr lang="ru-RU"/>
        </a:p>
      </dgm:t>
    </dgm:pt>
    <dgm:pt modelId="{BE86409D-FBA8-4C73-954F-F86085C2BC84}" type="pres">
      <dgm:prSet presAssocID="{C86ABE20-B2B7-4954-B878-23A65BDEA542}" presName="connectorText" presStyleLbl="sibTrans2D1" presStyleIdx="5" presStyleCnt="6"/>
      <dgm:spPr/>
      <dgm:t>
        <a:bodyPr/>
        <a:lstStyle/>
        <a:p>
          <a:endParaRPr lang="ru-RU"/>
        </a:p>
      </dgm:t>
    </dgm:pt>
  </dgm:ptLst>
  <dgm:cxnLst>
    <dgm:cxn modelId="{9CE66793-C23D-41A2-B9EE-EB07265AA5AD}" srcId="{D8E5ABAD-D2A5-4E50-A561-7B24548D7B00}" destId="{38D9A4A0-75F8-4C7A-8EB8-EEB8122526F4}" srcOrd="4" destOrd="0" parTransId="{FBD3BC94-0438-4BDA-AA90-EFE6BDBC9CFA}" sibTransId="{208900F3-10C8-4FF5-8B04-B78769A1A1C0}"/>
    <dgm:cxn modelId="{DAD54ECA-529A-471A-B87C-C6083E6BD7EB}" type="presOf" srcId="{0F2FD6A2-E678-4B27-9BF3-E10CB67A02AE}" destId="{99F628FA-EF8E-4D89-B66C-D1BE02CD3149}" srcOrd="0" destOrd="0" presId="urn:microsoft.com/office/officeart/2005/8/layout/cycle2"/>
    <dgm:cxn modelId="{02612EA7-070D-48DE-BD36-BE6582A10359}" type="presOf" srcId="{98E79012-9B2B-4E1B-8A5A-94C8AC0E7C03}" destId="{AA301129-4F73-422F-BEED-09B974D5F8AF}" srcOrd="0" destOrd="0" presId="urn:microsoft.com/office/officeart/2005/8/layout/cycle2"/>
    <dgm:cxn modelId="{63F7B9C2-03A8-48BF-913C-9720AF6F8DA1}" type="presOf" srcId="{4829F5DE-EADC-40BA-9654-55260E759C85}" destId="{269324CF-7BB7-4743-8CA7-BAC9BBDE8EFA}" srcOrd="0" destOrd="0" presId="urn:microsoft.com/office/officeart/2005/8/layout/cycle2"/>
    <dgm:cxn modelId="{A11D7F2D-4AE0-4922-B6F5-5DCCBB6B29E4}" type="presOf" srcId="{208900F3-10C8-4FF5-8B04-B78769A1A1C0}" destId="{B1F3041C-45B9-4A8F-8249-A04E73D0637F}" srcOrd="1" destOrd="0" presId="urn:microsoft.com/office/officeart/2005/8/layout/cycle2"/>
    <dgm:cxn modelId="{3C351FFA-9CE9-4A61-A052-BA81406B4BB0}" srcId="{D8E5ABAD-D2A5-4E50-A561-7B24548D7B00}" destId="{2D6BFA79-65BC-4F21-A29D-17995793CC1C}" srcOrd="5" destOrd="0" parTransId="{CA2528B7-3B80-4F9A-9EDF-4C1211F9EAF7}" sibTransId="{C86ABE20-B2B7-4954-B878-23A65BDEA542}"/>
    <dgm:cxn modelId="{8FA8A1B1-0203-454B-BFE9-8E8AF090EB6E}" type="presOf" srcId="{EF13D01F-A6D3-4B2A-91AB-F0274A1E2268}" destId="{431D6514-2CB5-434E-AB41-08F249940387}" srcOrd="0" destOrd="0" presId="urn:microsoft.com/office/officeart/2005/8/layout/cycle2"/>
    <dgm:cxn modelId="{5497DBCD-5C8B-42A6-842D-F380157C3943}" srcId="{D8E5ABAD-D2A5-4E50-A561-7B24548D7B00}" destId="{EF13D01F-A6D3-4B2A-91AB-F0274A1E2268}" srcOrd="0" destOrd="0" parTransId="{6BA1BD6A-3977-4EF4-A30C-92CA97A7C77C}" sibTransId="{4829F5DE-EADC-40BA-9654-55260E759C85}"/>
    <dgm:cxn modelId="{44974055-AD87-4DEF-86E3-F5F3D3A36315}" srcId="{D8E5ABAD-D2A5-4E50-A561-7B24548D7B00}" destId="{12E69688-F339-464E-85EE-C22593593E4C}" srcOrd="2" destOrd="0" parTransId="{7705D743-BB63-4D7B-A9F2-693EAEFA6377}" sibTransId="{98E79012-9B2B-4E1B-8A5A-94C8AC0E7C03}"/>
    <dgm:cxn modelId="{02930A33-7D2B-4519-BC6A-5EF40BA0E31D}" srcId="{D8E5ABAD-D2A5-4E50-A561-7B24548D7B00}" destId="{0F2FD6A2-E678-4B27-9BF3-E10CB67A02AE}" srcOrd="1" destOrd="0" parTransId="{F1B4AF5A-ED19-47E2-8076-2416C89A23C5}" sibTransId="{7DD80303-0E8C-45DE-BD0F-91687E686DB6}"/>
    <dgm:cxn modelId="{E16741F3-92EB-4C57-BA41-E54B4D1F5B3D}" type="presOf" srcId="{38D9A4A0-75F8-4C7A-8EB8-EEB8122526F4}" destId="{AAEF8F91-6A49-44C6-88A4-43BAAC94F38D}" srcOrd="0" destOrd="0" presId="urn:microsoft.com/office/officeart/2005/8/layout/cycle2"/>
    <dgm:cxn modelId="{0C5AC0FD-49F8-4A08-8EEC-82EC32D61605}" type="presOf" srcId="{C86ABE20-B2B7-4954-B878-23A65BDEA542}" destId="{BE86409D-FBA8-4C73-954F-F86085C2BC84}" srcOrd="1" destOrd="0" presId="urn:microsoft.com/office/officeart/2005/8/layout/cycle2"/>
    <dgm:cxn modelId="{4050632A-018F-4592-83ED-2878B7B3378E}" type="presOf" srcId="{7DD80303-0E8C-45DE-BD0F-91687E686DB6}" destId="{052153B9-74D3-4B30-B468-509EFC05AD65}" srcOrd="0" destOrd="0" presId="urn:microsoft.com/office/officeart/2005/8/layout/cycle2"/>
    <dgm:cxn modelId="{F33667A7-2F02-4497-A564-A9E6E0A9B7B4}" type="presOf" srcId="{C1C9223C-469D-40B8-AE96-75171B43A12B}" destId="{7B31C077-712E-4A2C-8461-2D88B1280A46}" srcOrd="1" destOrd="0" presId="urn:microsoft.com/office/officeart/2005/8/layout/cycle2"/>
    <dgm:cxn modelId="{BAC6052F-D02C-4386-8E17-AB5732B34CB2}" srcId="{D8E5ABAD-D2A5-4E50-A561-7B24548D7B00}" destId="{79406CB4-72F7-466A-B84B-A7849E3D5AB2}" srcOrd="3" destOrd="0" parTransId="{1A08CE83-D6A6-4E3E-AC87-BF66C2B5FB25}" sibTransId="{C1C9223C-469D-40B8-AE96-75171B43A12B}"/>
    <dgm:cxn modelId="{BEFF57F7-2865-44D5-B422-4B7FFD793A0B}" type="presOf" srcId="{12E69688-F339-464E-85EE-C22593593E4C}" destId="{AAB8A6C9-108B-4E50-BAAF-A49928BCC4B1}" srcOrd="0" destOrd="0" presId="urn:microsoft.com/office/officeart/2005/8/layout/cycle2"/>
    <dgm:cxn modelId="{2717CDF9-209E-42D6-AEDB-3408971F27E2}" type="presOf" srcId="{98E79012-9B2B-4E1B-8A5A-94C8AC0E7C03}" destId="{A4433E52-1DAE-4B50-9D2F-F4298385E0BF}" srcOrd="1" destOrd="0" presId="urn:microsoft.com/office/officeart/2005/8/layout/cycle2"/>
    <dgm:cxn modelId="{0F453CCE-36A6-4C5C-9677-8DB4F1B61401}" type="presOf" srcId="{D8E5ABAD-D2A5-4E50-A561-7B24548D7B00}" destId="{CA194783-AAA8-443B-9D33-C1D5DD1E75FF}" srcOrd="0" destOrd="0" presId="urn:microsoft.com/office/officeart/2005/8/layout/cycle2"/>
    <dgm:cxn modelId="{2ADF7288-9DE2-46F3-89A7-F8370666312A}" type="presOf" srcId="{2D6BFA79-65BC-4F21-A29D-17995793CC1C}" destId="{4E3EE60C-6529-4DC3-85C8-341BBC31C6EB}" srcOrd="0" destOrd="0" presId="urn:microsoft.com/office/officeart/2005/8/layout/cycle2"/>
    <dgm:cxn modelId="{DF76CFB2-B16C-4EFD-961F-C3DE43377F9D}" type="presOf" srcId="{4829F5DE-EADC-40BA-9654-55260E759C85}" destId="{558A30F1-00B3-4E5B-B01C-21873638D6D6}" srcOrd="1" destOrd="0" presId="urn:microsoft.com/office/officeart/2005/8/layout/cycle2"/>
    <dgm:cxn modelId="{DE07FA4E-05F4-4C08-99DF-4059232A1262}" type="presOf" srcId="{C1C9223C-469D-40B8-AE96-75171B43A12B}" destId="{5FA7F6CC-F240-4926-98F3-CBB356F38D3D}" srcOrd="0" destOrd="0" presId="urn:microsoft.com/office/officeart/2005/8/layout/cycle2"/>
    <dgm:cxn modelId="{4B6B799F-8F7F-41C7-8A61-FFBC7C3837CD}" type="presOf" srcId="{79406CB4-72F7-466A-B84B-A7849E3D5AB2}" destId="{2962A4A7-B207-4C7D-A6B4-3732ED52A07E}" srcOrd="0" destOrd="0" presId="urn:microsoft.com/office/officeart/2005/8/layout/cycle2"/>
    <dgm:cxn modelId="{46F2AC9D-CDDD-4B8B-B359-1889DEF84BFF}" type="presOf" srcId="{C86ABE20-B2B7-4954-B878-23A65BDEA542}" destId="{4C2BB522-09AF-475D-AB89-7A644A6D0AAA}" srcOrd="0" destOrd="0" presId="urn:microsoft.com/office/officeart/2005/8/layout/cycle2"/>
    <dgm:cxn modelId="{03674F35-C0FE-4823-B83C-A990C915C5E5}" type="presOf" srcId="{208900F3-10C8-4FF5-8B04-B78769A1A1C0}" destId="{34F7C27A-43BC-4D61-A85F-79D383DD4FE6}" srcOrd="0" destOrd="0" presId="urn:microsoft.com/office/officeart/2005/8/layout/cycle2"/>
    <dgm:cxn modelId="{FB183EDC-6968-46C4-A653-8097235EB9B4}" type="presOf" srcId="{7DD80303-0E8C-45DE-BD0F-91687E686DB6}" destId="{46F713B0-5C93-4E2E-9212-36525F177293}" srcOrd="1" destOrd="0" presId="urn:microsoft.com/office/officeart/2005/8/layout/cycle2"/>
    <dgm:cxn modelId="{3D8EA7CD-93F7-487F-8DC7-04594843195A}" type="presParOf" srcId="{CA194783-AAA8-443B-9D33-C1D5DD1E75FF}" destId="{431D6514-2CB5-434E-AB41-08F249940387}" srcOrd="0" destOrd="0" presId="urn:microsoft.com/office/officeart/2005/8/layout/cycle2"/>
    <dgm:cxn modelId="{E44637E1-5BDE-4ED5-8297-97B505322F29}" type="presParOf" srcId="{CA194783-AAA8-443B-9D33-C1D5DD1E75FF}" destId="{269324CF-7BB7-4743-8CA7-BAC9BBDE8EFA}" srcOrd="1" destOrd="0" presId="urn:microsoft.com/office/officeart/2005/8/layout/cycle2"/>
    <dgm:cxn modelId="{63D4BCAB-9C2D-4F18-A292-B885D5DFB310}" type="presParOf" srcId="{269324CF-7BB7-4743-8CA7-BAC9BBDE8EFA}" destId="{558A30F1-00B3-4E5B-B01C-21873638D6D6}" srcOrd="0" destOrd="0" presId="urn:microsoft.com/office/officeart/2005/8/layout/cycle2"/>
    <dgm:cxn modelId="{969CC5F6-5FDC-4475-8D8E-9FADE69E07E8}" type="presParOf" srcId="{CA194783-AAA8-443B-9D33-C1D5DD1E75FF}" destId="{99F628FA-EF8E-4D89-B66C-D1BE02CD3149}" srcOrd="2" destOrd="0" presId="urn:microsoft.com/office/officeart/2005/8/layout/cycle2"/>
    <dgm:cxn modelId="{3021BC7C-497E-403C-AC97-44D6F5016211}" type="presParOf" srcId="{CA194783-AAA8-443B-9D33-C1D5DD1E75FF}" destId="{052153B9-74D3-4B30-B468-509EFC05AD65}" srcOrd="3" destOrd="0" presId="urn:microsoft.com/office/officeart/2005/8/layout/cycle2"/>
    <dgm:cxn modelId="{241A6CF3-2755-4AE8-92F0-FB6EC52E9F29}" type="presParOf" srcId="{052153B9-74D3-4B30-B468-509EFC05AD65}" destId="{46F713B0-5C93-4E2E-9212-36525F177293}" srcOrd="0" destOrd="0" presId="urn:microsoft.com/office/officeart/2005/8/layout/cycle2"/>
    <dgm:cxn modelId="{59B337E7-A2EF-4AEF-89F0-9F61879F803F}" type="presParOf" srcId="{CA194783-AAA8-443B-9D33-C1D5DD1E75FF}" destId="{AAB8A6C9-108B-4E50-BAAF-A49928BCC4B1}" srcOrd="4" destOrd="0" presId="urn:microsoft.com/office/officeart/2005/8/layout/cycle2"/>
    <dgm:cxn modelId="{A5FB7E4B-9FBE-4D16-B42F-C5BEE55BFF37}" type="presParOf" srcId="{CA194783-AAA8-443B-9D33-C1D5DD1E75FF}" destId="{AA301129-4F73-422F-BEED-09B974D5F8AF}" srcOrd="5" destOrd="0" presId="urn:microsoft.com/office/officeart/2005/8/layout/cycle2"/>
    <dgm:cxn modelId="{FB1A7B3F-7B2E-4F2F-A67A-EC182D923F75}" type="presParOf" srcId="{AA301129-4F73-422F-BEED-09B974D5F8AF}" destId="{A4433E52-1DAE-4B50-9D2F-F4298385E0BF}" srcOrd="0" destOrd="0" presId="urn:microsoft.com/office/officeart/2005/8/layout/cycle2"/>
    <dgm:cxn modelId="{489F32FA-DE4B-4B46-8CA4-C3AAE96DC57F}" type="presParOf" srcId="{CA194783-AAA8-443B-9D33-C1D5DD1E75FF}" destId="{2962A4A7-B207-4C7D-A6B4-3732ED52A07E}" srcOrd="6" destOrd="0" presId="urn:microsoft.com/office/officeart/2005/8/layout/cycle2"/>
    <dgm:cxn modelId="{571E59D6-A3FA-45F2-A103-AD00DCD58C1D}" type="presParOf" srcId="{CA194783-AAA8-443B-9D33-C1D5DD1E75FF}" destId="{5FA7F6CC-F240-4926-98F3-CBB356F38D3D}" srcOrd="7" destOrd="0" presId="urn:microsoft.com/office/officeart/2005/8/layout/cycle2"/>
    <dgm:cxn modelId="{E6B7E718-3DC4-4DF1-871C-6DF5D8F0B489}" type="presParOf" srcId="{5FA7F6CC-F240-4926-98F3-CBB356F38D3D}" destId="{7B31C077-712E-4A2C-8461-2D88B1280A46}" srcOrd="0" destOrd="0" presId="urn:microsoft.com/office/officeart/2005/8/layout/cycle2"/>
    <dgm:cxn modelId="{E80E0926-053F-4D1E-B2AC-37B4E81CF11B}" type="presParOf" srcId="{CA194783-AAA8-443B-9D33-C1D5DD1E75FF}" destId="{AAEF8F91-6A49-44C6-88A4-43BAAC94F38D}" srcOrd="8" destOrd="0" presId="urn:microsoft.com/office/officeart/2005/8/layout/cycle2"/>
    <dgm:cxn modelId="{E32B37ED-4B69-4389-9C4A-7C7CC7C3B4C1}" type="presParOf" srcId="{CA194783-AAA8-443B-9D33-C1D5DD1E75FF}" destId="{34F7C27A-43BC-4D61-A85F-79D383DD4FE6}" srcOrd="9" destOrd="0" presId="urn:microsoft.com/office/officeart/2005/8/layout/cycle2"/>
    <dgm:cxn modelId="{A0C6B909-A27A-4660-8F57-919B86689A55}" type="presParOf" srcId="{34F7C27A-43BC-4D61-A85F-79D383DD4FE6}" destId="{B1F3041C-45B9-4A8F-8249-A04E73D0637F}" srcOrd="0" destOrd="0" presId="urn:microsoft.com/office/officeart/2005/8/layout/cycle2"/>
    <dgm:cxn modelId="{2D294808-F275-490D-8E69-5A48DA015E0B}" type="presParOf" srcId="{CA194783-AAA8-443B-9D33-C1D5DD1E75FF}" destId="{4E3EE60C-6529-4DC3-85C8-341BBC31C6EB}" srcOrd="10" destOrd="0" presId="urn:microsoft.com/office/officeart/2005/8/layout/cycle2"/>
    <dgm:cxn modelId="{B310D2C9-93AE-44CD-8738-6703FCE7C9F5}" type="presParOf" srcId="{CA194783-AAA8-443B-9D33-C1D5DD1E75FF}" destId="{4C2BB522-09AF-475D-AB89-7A644A6D0AAA}" srcOrd="11" destOrd="0" presId="urn:microsoft.com/office/officeart/2005/8/layout/cycle2"/>
    <dgm:cxn modelId="{42BDB888-3BE7-4DE4-BCFD-30842F090C07}" type="presParOf" srcId="{4C2BB522-09AF-475D-AB89-7A644A6D0AAA}" destId="{BE86409D-FBA8-4C73-954F-F86085C2BC8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2B31AE0-E075-4D93-8CE8-E28E54C16CA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5E64521A-600E-40C6-A2D9-B5B421BB3435}">
      <dgm:prSet phldrT="[Текст]"/>
      <dgm:spPr/>
      <dgm:t>
        <a:bodyPr/>
        <a:lstStyle/>
        <a:p>
          <a:r>
            <a:rPr lang="ru-RU" dirty="0" smtClean="0">
              <a:solidFill>
                <a:srgbClr val="FF0000"/>
              </a:solidFill>
            </a:rPr>
            <a:t>юридическая</a:t>
          </a:r>
          <a:endParaRPr lang="ru-RU" dirty="0">
            <a:solidFill>
              <a:srgbClr val="FF0000"/>
            </a:solidFill>
          </a:endParaRPr>
        </a:p>
      </dgm:t>
    </dgm:pt>
    <dgm:pt modelId="{60A91C71-314C-4916-992B-4324175F07F3}" type="parTrans" cxnId="{0557E33C-CD37-4F06-B68C-F816EC8CAC2D}">
      <dgm:prSet/>
      <dgm:spPr/>
      <dgm:t>
        <a:bodyPr/>
        <a:lstStyle/>
        <a:p>
          <a:endParaRPr lang="ru-RU"/>
        </a:p>
      </dgm:t>
    </dgm:pt>
    <dgm:pt modelId="{CE37BBF3-A833-43EC-9E69-E96B4C3EEE00}" type="sibTrans" cxnId="{0557E33C-CD37-4F06-B68C-F816EC8CAC2D}">
      <dgm:prSet/>
      <dgm:spPr/>
      <dgm:t>
        <a:bodyPr/>
        <a:lstStyle/>
        <a:p>
          <a:endParaRPr lang="ru-RU"/>
        </a:p>
      </dgm:t>
    </dgm:pt>
    <dgm:pt modelId="{95E8E53C-382E-4A9D-A816-13E5EFB0F786}">
      <dgm:prSet phldrT="[Текст]"/>
      <dgm:spPr/>
      <dgm:t>
        <a:bodyPr/>
        <a:lstStyle/>
        <a:p>
          <a:r>
            <a:rPr lang="ru-RU" b="0" i="1" dirty="0" smtClean="0"/>
            <a:t>это неправильная оценка лицом юридических признаков совершенного деяния и его юридических последствий</a:t>
          </a:r>
          <a:endParaRPr lang="ru-RU" b="0" dirty="0"/>
        </a:p>
      </dgm:t>
    </dgm:pt>
    <dgm:pt modelId="{A6652C36-2C4B-429C-9F99-B305B7B35C2D}" type="parTrans" cxnId="{50C1292B-1CA4-4BBC-BBCD-32742700C30B}">
      <dgm:prSet/>
      <dgm:spPr/>
      <dgm:t>
        <a:bodyPr/>
        <a:lstStyle/>
        <a:p>
          <a:endParaRPr lang="ru-RU"/>
        </a:p>
      </dgm:t>
    </dgm:pt>
    <dgm:pt modelId="{540D4D7D-1D7B-4CC5-9DB9-84A597F8E684}" type="sibTrans" cxnId="{50C1292B-1CA4-4BBC-BBCD-32742700C30B}">
      <dgm:prSet/>
      <dgm:spPr/>
      <dgm:t>
        <a:bodyPr/>
        <a:lstStyle/>
        <a:p>
          <a:endParaRPr lang="ru-RU"/>
        </a:p>
      </dgm:t>
    </dgm:pt>
    <dgm:pt modelId="{61146BC9-D0FC-484C-9D78-914231E32BD1}">
      <dgm:prSet phldrT="[Текст]"/>
      <dgm:spPr/>
      <dgm:t>
        <a:bodyPr/>
        <a:lstStyle/>
        <a:p>
          <a:r>
            <a:rPr lang="ru-RU" dirty="0" smtClean="0">
              <a:solidFill>
                <a:srgbClr val="FF0000"/>
              </a:solidFill>
            </a:rPr>
            <a:t>фактическая</a:t>
          </a:r>
          <a:endParaRPr lang="ru-RU" dirty="0">
            <a:solidFill>
              <a:srgbClr val="FF0000"/>
            </a:solidFill>
          </a:endParaRPr>
        </a:p>
      </dgm:t>
    </dgm:pt>
    <dgm:pt modelId="{F6360ABA-8287-4923-A4BE-A27BB3FA3AD2}" type="parTrans" cxnId="{4867A2CE-536A-4E8C-8F1D-04617BC1305A}">
      <dgm:prSet/>
      <dgm:spPr/>
      <dgm:t>
        <a:bodyPr/>
        <a:lstStyle/>
        <a:p>
          <a:endParaRPr lang="ru-RU"/>
        </a:p>
      </dgm:t>
    </dgm:pt>
    <dgm:pt modelId="{C255A3D1-6D5E-416C-83DE-4052C0F10E3B}" type="sibTrans" cxnId="{4867A2CE-536A-4E8C-8F1D-04617BC1305A}">
      <dgm:prSet/>
      <dgm:spPr/>
      <dgm:t>
        <a:bodyPr/>
        <a:lstStyle/>
        <a:p>
          <a:endParaRPr lang="ru-RU"/>
        </a:p>
      </dgm:t>
    </dgm:pt>
    <dgm:pt modelId="{E37DB6EB-2289-4EE1-A465-93EC9A296990}">
      <dgm:prSet phldrT="[Текст]"/>
      <dgm:spPr/>
      <dgm:t>
        <a:bodyPr/>
        <a:lstStyle/>
        <a:p>
          <a:r>
            <a:rPr lang="ru-RU" b="0" i="1" dirty="0" smtClean="0"/>
            <a:t>это заблуждение виновного относительно характера фактических обстоятельств, относящихся к объекту и объективной</a:t>
          </a:r>
          <a:r>
            <a:rPr lang="ru-RU" b="0" dirty="0" smtClean="0"/>
            <a:t> </a:t>
          </a:r>
          <a:r>
            <a:rPr lang="ru-RU" b="0" i="1" dirty="0" smtClean="0"/>
            <a:t>стороне совершенного им преступления</a:t>
          </a:r>
          <a:endParaRPr lang="ru-RU" b="0" dirty="0"/>
        </a:p>
      </dgm:t>
    </dgm:pt>
    <dgm:pt modelId="{51BEF171-DC6E-4273-B7CE-1CCE4B613979}" type="parTrans" cxnId="{965E484D-351A-406D-B423-CA560ACCF0F0}">
      <dgm:prSet/>
      <dgm:spPr/>
      <dgm:t>
        <a:bodyPr/>
        <a:lstStyle/>
        <a:p>
          <a:endParaRPr lang="ru-RU"/>
        </a:p>
      </dgm:t>
    </dgm:pt>
    <dgm:pt modelId="{92054D42-DDA9-424F-AFAA-C9BC9C95C71F}" type="sibTrans" cxnId="{965E484D-351A-406D-B423-CA560ACCF0F0}">
      <dgm:prSet/>
      <dgm:spPr/>
      <dgm:t>
        <a:bodyPr/>
        <a:lstStyle/>
        <a:p>
          <a:endParaRPr lang="ru-RU"/>
        </a:p>
      </dgm:t>
    </dgm:pt>
    <dgm:pt modelId="{E78257F8-72EC-4BE1-955B-55FE2E369E72}" type="pres">
      <dgm:prSet presAssocID="{C2B31AE0-E075-4D93-8CE8-E28E54C16CAE}" presName="linear" presStyleCnt="0">
        <dgm:presLayoutVars>
          <dgm:animLvl val="lvl"/>
          <dgm:resizeHandles val="exact"/>
        </dgm:presLayoutVars>
      </dgm:prSet>
      <dgm:spPr/>
      <dgm:t>
        <a:bodyPr/>
        <a:lstStyle/>
        <a:p>
          <a:endParaRPr lang="ru-RU"/>
        </a:p>
      </dgm:t>
    </dgm:pt>
    <dgm:pt modelId="{5865F1E3-8D13-4ED1-B260-750EDE74B5BD}" type="pres">
      <dgm:prSet presAssocID="{5E64521A-600E-40C6-A2D9-B5B421BB3435}" presName="parentText" presStyleLbl="node1" presStyleIdx="0" presStyleCnt="2">
        <dgm:presLayoutVars>
          <dgm:chMax val="0"/>
          <dgm:bulletEnabled val="1"/>
        </dgm:presLayoutVars>
      </dgm:prSet>
      <dgm:spPr/>
      <dgm:t>
        <a:bodyPr/>
        <a:lstStyle/>
        <a:p>
          <a:endParaRPr lang="ru-RU"/>
        </a:p>
      </dgm:t>
    </dgm:pt>
    <dgm:pt modelId="{11A3D7C5-42B0-4645-96A2-A06F5D2E25A1}" type="pres">
      <dgm:prSet presAssocID="{5E64521A-600E-40C6-A2D9-B5B421BB3435}" presName="childText" presStyleLbl="revTx" presStyleIdx="0" presStyleCnt="2">
        <dgm:presLayoutVars>
          <dgm:bulletEnabled val="1"/>
        </dgm:presLayoutVars>
      </dgm:prSet>
      <dgm:spPr/>
      <dgm:t>
        <a:bodyPr/>
        <a:lstStyle/>
        <a:p>
          <a:endParaRPr lang="ru-RU"/>
        </a:p>
      </dgm:t>
    </dgm:pt>
    <dgm:pt modelId="{C9B81B3F-6520-47FD-B713-D7DDD8C20EA7}" type="pres">
      <dgm:prSet presAssocID="{61146BC9-D0FC-484C-9D78-914231E32BD1}" presName="parentText" presStyleLbl="node1" presStyleIdx="1" presStyleCnt="2">
        <dgm:presLayoutVars>
          <dgm:chMax val="0"/>
          <dgm:bulletEnabled val="1"/>
        </dgm:presLayoutVars>
      </dgm:prSet>
      <dgm:spPr/>
      <dgm:t>
        <a:bodyPr/>
        <a:lstStyle/>
        <a:p>
          <a:endParaRPr lang="ru-RU"/>
        </a:p>
      </dgm:t>
    </dgm:pt>
    <dgm:pt modelId="{293E5BC4-CFD8-4CE3-AFC5-A70E49DEFC0C}" type="pres">
      <dgm:prSet presAssocID="{61146BC9-D0FC-484C-9D78-914231E32BD1}" presName="childText" presStyleLbl="revTx" presStyleIdx="1" presStyleCnt="2">
        <dgm:presLayoutVars>
          <dgm:bulletEnabled val="1"/>
        </dgm:presLayoutVars>
      </dgm:prSet>
      <dgm:spPr/>
      <dgm:t>
        <a:bodyPr/>
        <a:lstStyle/>
        <a:p>
          <a:endParaRPr lang="ru-RU"/>
        </a:p>
      </dgm:t>
    </dgm:pt>
  </dgm:ptLst>
  <dgm:cxnLst>
    <dgm:cxn modelId="{6E3C3894-93F8-42BA-A93F-EC9A0ECDCF36}" type="presOf" srcId="{95E8E53C-382E-4A9D-A816-13E5EFB0F786}" destId="{11A3D7C5-42B0-4645-96A2-A06F5D2E25A1}" srcOrd="0" destOrd="0" presId="urn:microsoft.com/office/officeart/2005/8/layout/vList2"/>
    <dgm:cxn modelId="{0557E33C-CD37-4F06-B68C-F816EC8CAC2D}" srcId="{C2B31AE0-E075-4D93-8CE8-E28E54C16CAE}" destId="{5E64521A-600E-40C6-A2D9-B5B421BB3435}" srcOrd="0" destOrd="0" parTransId="{60A91C71-314C-4916-992B-4324175F07F3}" sibTransId="{CE37BBF3-A833-43EC-9E69-E96B4C3EEE00}"/>
    <dgm:cxn modelId="{6EF70BFC-129E-4547-926B-14A013DE0426}" type="presOf" srcId="{E37DB6EB-2289-4EE1-A465-93EC9A296990}" destId="{293E5BC4-CFD8-4CE3-AFC5-A70E49DEFC0C}" srcOrd="0" destOrd="0" presId="urn:microsoft.com/office/officeart/2005/8/layout/vList2"/>
    <dgm:cxn modelId="{4867A2CE-536A-4E8C-8F1D-04617BC1305A}" srcId="{C2B31AE0-E075-4D93-8CE8-E28E54C16CAE}" destId="{61146BC9-D0FC-484C-9D78-914231E32BD1}" srcOrd="1" destOrd="0" parTransId="{F6360ABA-8287-4923-A4BE-A27BB3FA3AD2}" sibTransId="{C255A3D1-6D5E-416C-83DE-4052C0F10E3B}"/>
    <dgm:cxn modelId="{9234BBB9-EDD2-48A3-92FA-1F7F91E6D38F}" type="presOf" srcId="{C2B31AE0-E075-4D93-8CE8-E28E54C16CAE}" destId="{E78257F8-72EC-4BE1-955B-55FE2E369E72}" srcOrd="0" destOrd="0" presId="urn:microsoft.com/office/officeart/2005/8/layout/vList2"/>
    <dgm:cxn modelId="{965E484D-351A-406D-B423-CA560ACCF0F0}" srcId="{61146BC9-D0FC-484C-9D78-914231E32BD1}" destId="{E37DB6EB-2289-4EE1-A465-93EC9A296990}" srcOrd="0" destOrd="0" parTransId="{51BEF171-DC6E-4273-B7CE-1CCE4B613979}" sibTransId="{92054D42-DDA9-424F-AFAA-C9BC9C95C71F}"/>
    <dgm:cxn modelId="{F55C5044-EE56-4132-B318-A7BD7A3C093E}" type="presOf" srcId="{5E64521A-600E-40C6-A2D9-B5B421BB3435}" destId="{5865F1E3-8D13-4ED1-B260-750EDE74B5BD}" srcOrd="0" destOrd="0" presId="urn:microsoft.com/office/officeart/2005/8/layout/vList2"/>
    <dgm:cxn modelId="{50C1292B-1CA4-4BBC-BBCD-32742700C30B}" srcId="{5E64521A-600E-40C6-A2D9-B5B421BB3435}" destId="{95E8E53C-382E-4A9D-A816-13E5EFB0F786}" srcOrd="0" destOrd="0" parTransId="{A6652C36-2C4B-429C-9F99-B305B7B35C2D}" sibTransId="{540D4D7D-1D7B-4CC5-9DB9-84A597F8E684}"/>
    <dgm:cxn modelId="{F156C1AB-FD72-44E9-B21B-2F5EB66C383F}" type="presOf" srcId="{61146BC9-D0FC-484C-9D78-914231E32BD1}" destId="{C9B81B3F-6520-47FD-B713-D7DDD8C20EA7}" srcOrd="0" destOrd="0" presId="urn:microsoft.com/office/officeart/2005/8/layout/vList2"/>
    <dgm:cxn modelId="{EF64B67F-EE32-4FF2-9660-60FCA037E1B3}" type="presParOf" srcId="{E78257F8-72EC-4BE1-955B-55FE2E369E72}" destId="{5865F1E3-8D13-4ED1-B260-750EDE74B5BD}" srcOrd="0" destOrd="0" presId="urn:microsoft.com/office/officeart/2005/8/layout/vList2"/>
    <dgm:cxn modelId="{06819AE3-1F63-47FE-B0F9-931E17E355D2}" type="presParOf" srcId="{E78257F8-72EC-4BE1-955B-55FE2E369E72}" destId="{11A3D7C5-42B0-4645-96A2-A06F5D2E25A1}" srcOrd="1" destOrd="0" presId="urn:microsoft.com/office/officeart/2005/8/layout/vList2"/>
    <dgm:cxn modelId="{678C0213-6964-4BC2-8B45-F2333F9BFAD6}" type="presParOf" srcId="{E78257F8-72EC-4BE1-955B-55FE2E369E72}" destId="{C9B81B3F-6520-47FD-B713-D7DDD8C20EA7}" srcOrd="2" destOrd="0" presId="urn:microsoft.com/office/officeart/2005/8/layout/vList2"/>
    <dgm:cxn modelId="{8023E8FB-7662-4F05-937F-6322CFC3C2A2}" type="presParOf" srcId="{E78257F8-72EC-4BE1-955B-55FE2E369E72}" destId="{293E5BC4-CFD8-4CE3-AFC5-A70E49DEFC0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4BE2041-1600-498D-AD5D-85CA7C0BEEF2}"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ru-RU"/>
        </a:p>
      </dgm:t>
    </dgm:pt>
    <dgm:pt modelId="{93EADAB5-7FBE-468F-86E9-F8DA4B761918}">
      <dgm:prSet phldrT="[Текст]"/>
      <dgm:spPr/>
      <dgm:t>
        <a:bodyPr/>
        <a:lstStyle/>
        <a:p>
          <a:r>
            <a:rPr lang="ru-RU" dirty="0" smtClean="0">
              <a:solidFill>
                <a:schemeClr val="tx1"/>
              </a:solidFill>
            </a:rPr>
            <a:t>ошибка</a:t>
          </a:r>
          <a:endParaRPr lang="ru-RU" dirty="0">
            <a:solidFill>
              <a:schemeClr val="tx1"/>
            </a:solidFill>
          </a:endParaRPr>
        </a:p>
      </dgm:t>
    </dgm:pt>
    <dgm:pt modelId="{E5127C4A-943F-48DA-A2EE-FC6C7380160A}" type="parTrans" cxnId="{3C466B18-C5DC-4E59-82F5-45B29343AD48}">
      <dgm:prSet/>
      <dgm:spPr/>
      <dgm:t>
        <a:bodyPr/>
        <a:lstStyle/>
        <a:p>
          <a:endParaRPr lang="ru-RU"/>
        </a:p>
      </dgm:t>
    </dgm:pt>
    <dgm:pt modelId="{E2ED387B-B3E8-4A54-90FD-EC7E72544C64}" type="sibTrans" cxnId="{3C466B18-C5DC-4E59-82F5-45B29343AD48}">
      <dgm:prSet/>
      <dgm:spPr/>
      <dgm:t>
        <a:bodyPr/>
        <a:lstStyle/>
        <a:p>
          <a:endParaRPr lang="ru-RU"/>
        </a:p>
      </dgm:t>
    </dgm:pt>
    <dgm:pt modelId="{69D8A6B7-9D67-4B66-A5AA-20C82F5EA0B5}" type="asst">
      <dgm:prSet phldrT="[Текст]" custT="1"/>
      <dgm:spPr/>
      <dgm:t>
        <a:bodyPr/>
        <a:lstStyle/>
        <a:p>
          <a:r>
            <a:rPr lang="ru-RU" sz="2000" b="1" dirty="0" smtClean="0">
              <a:solidFill>
                <a:srgbClr val="FF0000"/>
              </a:solidFill>
            </a:rPr>
            <a:t>юридическая</a:t>
          </a:r>
          <a:endParaRPr lang="ru-RU" sz="2000" b="1" dirty="0">
            <a:solidFill>
              <a:srgbClr val="FF0000"/>
            </a:solidFill>
          </a:endParaRPr>
        </a:p>
      </dgm:t>
    </dgm:pt>
    <dgm:pt modelId="{BEDD2C6E-C93C-40AC-A1F0-CF5B97753CB9}" type="parTrans" cxnId="{E30C57EA-3705-4290-B6D2-6697ACCCC794}">
      <dgm:prSet/>
      <dgm:spPr/>
      <dgm:t>
        <a:bodyPr/>
        <a:lstStyle/>
        <a:p>
          <a:endParaRPr lang="ru-RU"/>
        </a:p>
      </dgm:t>
    </dgm:pt>
    <dgm:pt modelId="{67E93618-D636-4148-8E5A-E6D78ECA814F}" type="sibTrans" cxnId="{E30C57EA-3705-4290-B6D2-6697ACCCC794}">
      <dgm:prSet/>
      <dgm:spPr/>
      <dgm:t>
        <a:bodyPr/>
        <a:lstStyle/>
        <a:p>
          <a:endParaRPr lang="ru-RU"/>
        </a:p>
      </dgm:t>
    </dgm:pt>
    <dgm:pt modelId="{22D368CF-8D02-401E-9DE1-4649151F971C}">
      <dgm:prSet phldrT="[Текст]"/>
      <dgm:spPr/>
      <dgm:t>
        <a:bodyPr/>
        <a:lstStyle/>
        <a:p>
          <a:r>
            <a:rPr lang="ru-RU" dirty="0" smtClean="0">
              <a:solidFill>
                <a:schemeClr val="tx1"/>
              </a:solidFill>
            </a:rPr>
            <a:t>ошибочное представление лица о преступности совершенного им деяния (так называемое мнимое преступление)</a:t>
          </a:r>
          <a:endParaRPr lang="ru-RU" dirty="0">
            <a:solidFill>
              <a:schemeClr val="tx1"/>
            </a:solidFill>
          </a:endParaRPr>
        </a:p>
      </dgm:t>
    </dgm:pt>
    <dgm:pt modelId="{87AE41F6-B799-4133-8159-0E2FC8BBDFA8}" type="parTrans" cxnId="{D0AC6DAD-3607-4086-82C1-6F82AA38DDB3}">
      <dgm:prSet/>
      <dgm:spPr/>
      <dgm:t>
        <a:bodyPr/>
        <a:lstStyle/>
        <a:p>
          <a:endParaRPr lang="ru-RU"/>
        </a:p>
      </dgm:t>
    </dgm:pt>
    <dgm:pt modelId="{4BEDC8DA-AE38-4422-8FA4-5CE997A27F34}" type="sibTrans" cxnId="{D0AC6DAD-3607-4086-82C1-6F82AA38DDB3}">
      <dgm:prSet/>
      <dgm:spPr/>
      <dgm:t>
        <a:bodyPr/>
        <a:lstStyle/>
        <a:p>
          <a:endParaRPr lang="ru-RU"/>
        </a:p>
      </dgm:t>
    </dgm:pt>
    <dgm:pt modelId="{15FBFB7A-2968-47C0-BB95-950BECCF499B}">
      <dgm:prSet phldrT="[Текст]"/>
      <dgm:spPr/>
      <dgm:t>
        <a:bodyPr/>
        <a:lstStyle/>
        <a:p>
          <a:r>
            <a:rPr lang="ru-RU" dirty="0" smtClean="0">
              <a:solidFill>
                <a:schemeClr val="tx1"/>
              </a:solidFill>
            </a:rPr>
            <a:t>ошибочное представление лица о преступности совершенного им деяния (так называемое мнимое преступление)</a:t>
          </a:r>
          <a:endParaRPr lang="ru-RU" dirty="0">
            <a:solidFill>
              <a:schemeClr val="tx1"/>
            </a:solidFill>
          </a:endParaRPr>
        </a:p>
      </dgm:t>
    </dgm:pt>
    <dgm:pt modelId="{ECC476F0-6644-4234-963E-F2567FC51E44}" type="parTrans" cxnId="{BBBCD603-7FB3-474E-A3A5-E75FEB1A9061}">
      <dgm:prSet/>
      <dgm:spPr/>
      <dgm:t>
        <a:bodyPr/>
        <a:lstStyle/>
        <a:p>
          <a:endParaRPr lang="ru-RU"/>
        </a:p>
      </dgm:t>
    </dgm:pt>
    <dgm:pt modelId="{7D7D1FA4-A042-4714-9895-9EA7DAF10EA0}" type="sibTrans" cxnId="{BBBCD603-7FB3-474E-A3A5-E75FEB1A9061}">
      <dgm:prSet/>
      <dgm:spPr/>
      <dgm:t>
        <a:bodyPr/>
        <a:lstStyle/>
        <a:p>
          <a:endParaRPr lang="ru-RU"/>
        </a:p>
      </dgm:t>
    </dgm:pt>
    <dgm:pt modelId="{51BA9127-FBEA-4C79-8B4F-5339C3B2EE17}">
      <dgm:prSet phldrT="[Текст]"/>
      <dgm:spPr/>
      <dgm:t>
        <a:bodyPr/>
        <a:lstStyle/>
        <a:p>
          <a:r>
            <a:rPr lang="ru-RU" dirty="0" smtClean="0">
              <a:solidFill>
                <a:schemeClr val="tx1"/>
              </a:solidFill>
            </a:rPr>
            <a:t>ошибка лица о квалификации совершенного им деяния (пункт, часть, статья     УК РФ)</a:t>
          </a:r>
          <a:endParaRPr lang="ru-RU" dirty="0">
            <a:solidFill>
              <a:schemeClr val="tx1"/>
            </a:solidFill>
          </a:endParaRPr>
        </a:p>
      </dgm:t>
    </dgm:pt>
    <dgm:pt modelId="{74E4E9AE-FB09-443B-9F92-2E78DA06730D}" type="parTrans" cxnId="{6ADE8DB0-B558-4BB7-8739-7A59F2B03005}">
      <dgm:prSet/>
      <dgm:spPr/>
      <dgm:t>
        <a:bodyPr/>
        <a:lstStyle/>
        <a:p>
          <a:endParaRPr lang="ru-RU"/>
        </a:p>
      </dgm:t>
    </dgm:pt>
    <dgm:pt modelId="{A17A7D03-C346-4BCD-A6EB-DDC8A55AA911}" type="sibTrans" cxnId="{6ADE8DB0-B558-4BB7-8739-7A59F2B03005}">
      <dgm:prSet/>
      <dgm:spPr/>
      <dgm:t>
        <a:bodyPr/>
        <a:lstStyle/>
        <a:p>
          <a:endParaRPr lang="ru-RU"/>
        </a:p>
      </dgm:t>
    </dgm:pt>
    <dgm:pt modelId="{E07AF246-655F-4C68-80EE-D90544B96145}">
      <dgm:prSet phldrT="[Текст]"/>
      <dgm:spPr/>
      <dgm:t>
        <a:bodyPr/>
        <a:lstStyle/>
        <a:p>
          <a:r>
            <a:rPr lang="ru-RU" dirty="0" smtClean="0">
              <a:solidFill>
                <a:schemeClr val="tx1"/>
              </a:solidFill>
            </a:rPr>
            <a:t>неверное представление о виде и размере наказания за совер­шенное деяние</a:t>
          </a:r>
          <a:endParaRPr lang="ru-RU" dirty="0">
            <a:solidFill>
              <a:schemeClr val="tx1"/>
            </a:solidFill>
          </a:endParaRPr>
        </a:p>
      </dgm:t>
    </dgm:pt>
    <dgm:pt modelId="{2953E002-1399-460A-87F5-92A2B5CCAF74}" type="parTrans" cxnId="{F1181938-BD94-46A3-A351-2E1CD1295A56}">
      <dgm:prSet/>
      <dgm:spPr/>
      <dgm:t>
        <a:bodyPr/>
        <a:lstStyle/>
        <a:p>
          <a:endParaRPr lang="ru-RU"/>
        </a:p>
      </dgm:t>
    </dgm:pt>
    <dgm:pt modelId="{C97780CE-6B03-4FFE-B0FC-2EFD5C752901}" type="sibTrans" cxnId="{F1181938-BD94-46A3-A351-2E1CD1295A56}">
      <dgm:prSet/>
      <dgm:spPr/>
      <dgm:t>
        <a:bodyPr/>
        <a:lstStyle/>
        <a:p>
          <a:endParaRPr lang="ru-RU"/>
        </a:p>
      </dgm:t>
    </dgm:pt>
    <dgm:pt modelId="{A656866A-D4DE-44A4-B62D-8768E982E57B}" type="pres">
      <dgm:prSet presAssocID="{A4BE2041-1600-498D-AD5D-85CA7C0BEEF2}" presName="hierChild1" presStyleCnt="0">
        <dgm:presLayoutVars>
          <dgm:orgChart val="1"/>
          <dgm:chPref val="1"/>
          <dgm:dir/>
          <dgm:animOne val="branch"/>
          <dgm:animLvl val="lvl"/>
          <dgm:resizeHandles/>
        </dgm:presLayoutVars>
      </dgm:prSet>
      <dgm:spPr/>
      <dgm:t>
        <a:bodyPr/>
        <a:lstStyle/>
        <a:p>
          <a:endParaRPr lang="ru-RU"/>
        </a:p>
      </dgm:t>
    </dgm:pt>
    <dgm:pt modelId="{D509AB0A-4FDB-4A12-977E-8CCB977EA792}" type="pres">
      <dgm:prSet presAssocID="{93EADAB5-7FBE-468F-86E9-F8DA4B761918}" presName="hierRoot1" presStyleCnt="0">
        <dgm:presLayoutVars>
          <dgm:hierBranch val="init"/>
        </dgm:presLayoutVars>
      </dgm:prSet>
      <dgm:spPr/>
    </dgm:pt>
    <dgm:pt modelId="{8065F1C4-F764-4B2D-B8A4-469F788D2D5D}" type="pres">
      <dgm:prSet presAssocID="{93EADAB5-7FBE-468F-86E9-F8DA4B761918}" presName="rootComposite1" presStyleCnt="0"/>
      <dgm:spPr/>
    </dgm:pt>
    <dgm:pt modelId="{313D20D8-4BBF-4D28-A078-A3142076FA18}" type="pres">
      <dgm:prSet presAssocID="{93EADAB5-7FBE-468F-86E9-F8DA4B761918}" presName="rootText1" presStyleLbl="node0" presStyleIdx="0" presStyleCnt="1" custScaleX="51973" custScaleY="97137" custLinFactNeighborX="-4" custLinFactNeighborY="4109">
        <dgm:presLayoutVars>
          <dgm:chPref val="3"/>
        </dgm:presLayoutVars>
      </dgm:prSet>
      <dgm:spPr/>
      <dgm:t>
        <a:bodyPr/>
        <a:lstStyle/>
        <a:p>
          <a:endParaRPr lang="ru-RU"/>
        </a:p>
      </dgm:t>
    </dgm:pt>
    <dgm:pt modelId="{0CA282B1-7971-48AF-AC2A-58C3904369D2}" type="pres">
      <dgm:prSet presAssocID="{93EADAB5-7FBE-468F-86E9-F8DA4B761918}" presName="rootConnector1" presStyleLbl="node1" presStyleIdx="0" presStyleCnt="0"/>
      <dgm:spPr/>
      <dgm:t>
        <a:bodyPr/>
        <a:lstStyle/>
        <a:p>
          <a:endParaRPr lang="ru-RU"/>
        </a:p>
      </dgm:t>
    </dgm:pt>
    <dgm:pt modelId="{B8912D8B-8EBF-4195-BF62-58786C6F0811}" type="pres">
      <dgm:prSet presAssocID="{93EADAB5-7FBE-468F-86E9-F8DA4B761918}" presName="hierChild2" presStyleCnt="0"/>
      <dgm:spPr/>
    </dgm:pt>
    <dgm:pt modelId="{DE2BC85F-7DF8-4581-9008-D663101DC288}" type="pres">
      <dgm:prSet presAssocID="{87AE41F6-B799-4133-8159-0E2FC8BBDFA8}" presName="Name64" presStyleLbl="parChTrans1D2" presStyleIdx="0" presStyleCnt="5"/>
      <dgm:spPr/>
      <dgm:t>
        <a:bodyPr/>
        <a:lstStyle/>
        <a:p>
          <a:endParaRPr lang="ru-RU"/>
        </a:p>
      </dgm:t>
    </dgm:pt>
    <dgm:pt modelId="{51189ED2-0EAE-4290-BA47-BA96C04B2CCF}" type="pres">
      <dgm:prSet presAssocID="{22D368CF-8D02-401E-9DE1-4649151F971C}" presName="hierRoot2" presStyleCnt="0">
        <dgm:presLayoutVars>
          <dgm:hierBranch val="init"/>
        </dgm:presLayoutVars>
      </dgm:prSet>
      <dgm:spPr/>
    </dgm:pt>
    <dgm:pt modelId="{550552F3-7828-46B2-BEBC-11D2B0E2327F}" type="pres">
      <dgm:prSet presAssocID="{22D368CF-8D02-401E-9DE1-4649151F971C}" presName="rootComposite" presStyleCnt="0"/>
      <dgm:spPr/>
    </dgm:pt>
    <dgm:pt modelId="{AAD37C49-D250-47BF-A309-8B85F3FB7DC4}" type="pres">
      <dgm:prSet presAssocID="{22D368CF-8D02-401E-9DE1-4649151F971C}" presName="rootText" presStyleLbl="node2" presStyleIdx="0" presStyleCnt="4" custScaleX="133942">
        <dgm:presLayoutVars>
          <dgm:chPref val="3"/>
        </dgm:presLayoutVars>
      </dgm:prSet>
      <dgm:spPr/>
      <dgm:t>
        <a:bodyPr/>
        <a:lstStyle/>
        <a:p>
          <a:endParaRPr lang="ru-RU"/>
        </a:p>
      </dgm:t>
    </dgm:pt>
    <dgm:pt modelId="{BE2F2981-63CD-46B4-A160-17DAAE390721}" type="pres">
      <dgm:prSet presAssocID="{22D368CF-8D02-401E-9DE1-4649151F971C}" presName="rootConnector" presStyleLbl="node2" presStyleIdx="0" presStyleCnt="4"/>
      <dgm:spPr/>
      <dgm:t>
        <a:bodyPr/>
        <a:lstStyle/>
        <a:p>
          <a:endParaRPr lang="ru-RU"/>
        </a:p>
      </dgm:t>
    </dgm:pt>
    <dgm:pt modelId="{6C24BDC7-C707-4D4D-980E-44CBB54C54BB}" type="pres">
      <dgm:prSet presAssocID="{22D368CF-8D02-401E-9DE1-4649151F971C}" presName="hierChild4" presStyleCnt="0"/>
      <dgm:spPr/>
    </dgm:pt>
    <dgm:pt modelId="{E45E9557-F3A0-402B-B1C3-F101AC4E64CE}" type="pres">
      <dgm:prSet presAssocID="{22D368CF-8D02-401E-9DE1-4649151F971C}" presName="hierChild5" presStyleCnt="0"/>
      <dgm:spPr/>
    </dgm:pt>
    <dgm:pt modelId="{5B9CBDB9-2FD2-4E04-9255-EF1EE7108325}" type="pres">
      <dgm:prSet presAssocID="{ECC476F0-6644-4234-963E-F2567FC51E44}" presName="Name64" presStyleLbl="parChTrans1D2" presStyleIdx="1" presStyleCnt="5"/>
      <dgm:spPr/>
      <dgm:t>
        <a:bodyPr/>
        <a:lstStyle/>
        <a:p>
          <a:endParaRPr lang="ru-RU"/>
        </a:p>
      </dgm:t>
    </dgm:pt>
    <dgm:pt modelId="{E919B41D-50AC-4A6D-A383-8AA6BFD75649}" type="pres">
      <dgm:prSet presAssocID="{15FBFB7A-2968-47C0-BB95-950BECCF499B}" presName="hierRoot2" presStyleCnt="0">
        <dgm:presLayoutVars>
          <dgm:hierBranch val="init"/>
        </dgm:presLayoutVars>
      </dgm:prSet>
      <dgm:spPr/>
    </dgm:pt>
    <dgm:pt modelId="{04BA4A5B-279C-4690-B756-096F52EEBB22}" type="pres">
      <dgm:prSet presAssocID="{15FBFB7A-2968-47C0-BB95-950BECCF499B}" presName="rootComposite" presStyleCnt="0"/>
      <dgm:spPr/>
    </dgm:pt>
    <dgm:pt modelId="{4F05EB21-3203-46B6-91AB-90135D93C558}" type="pres">
      <dgm:prSet presAssocID="{15FBFB7A-2968-47C0-BB95-950BECCF499B}" presName="rootText" presStyleLbl="node2" presStyleIdx="1" presStyleCnt="4" custScaleX="131042">
        <dgm:presLayoutVars>
          <dgm:chPref val="3"/>
        </dgm:presLayoutVars>
      </dgm:prSet>
      <dgm:spPr/>
      <dgm:t>
        <a:bodyPr/>
        <a:lstStyle/>
        <a:p>
          <a:endParaRPr lang="ru-RU"/>
        </a:p>
      </dgm:t>
    </dgm:pt>
    <dgm:pt modelId="{990CA77A-6344-4737-997C-4B707EAAC67E}" type="pres">
      <dgm:prSet presAssocID="{15FBFB7A-2968-47C0-BB95-950BECCF499B}" presName="rootConnector" presStyleLbl="node2" presStyleIdx="1" presStyleCnt="4"/>
      <dgm:spPr/>
      <dgm:t>
        <a:bodyPr/>
        <a:lstStyle/>
        <a:p>
          <a:endParaRPr lang="ru-RU"/>
        </a:p>
      </dgm:t>
    </dgm:pt>
    <dgm:pt modelId="{16FEBDB3-EF53-4694-96AC-E80970596A2C}" type="pres">
      <dgm:prSet presAssocID="{15FBFB7A-2968-47C0-BB95-950BECCF499B}" presName="hierChild4" presStyleCnt="0"/>
      <dgm:spPr/>
    </dgm:pt>
    <dgm:pt modelId="{61BA0910-5D87-4C69-9A6E-88BB80D7C530}" type="pres">
      <dgm:prSet presAssocID="{15FBFB7A-2968-47C0-BB95-950BECCF499B}" presName="hierChild5" presStyleCnt="0"/>
      <dgm:spPr/>
    </dgm:pt>
    <dgm:pt modelId="{5677A3B9-B698-4456-B37B-504A0B375B6B}" type="pres">
      <dgm:prSet presAssocID="{74E4E9AE-FB09-443B-9F92-2E78DA06730D}" presName="Name64" presStyleLbl="parChTrans1D2" presStyleIdx="2" presStyleCnt="5"/>
      <dgm:spPr/>
      <dgm:t>
        <a:bodyPr/>
        <a:lstStyle/>
        <a:p>
          <a:endParaRPr lang="ru-RU"/>
        </a:p>
      </dgm:t>
    </dgm:pt>
    <dgm:pt modelId="{67EE3F5F-CAB6-4182-A320-2DD1FF056588}" type="pres">
      <dgm:prSet presAssocID="{51BA9127-FBEA-4C79-8B4F-5339C3B2EE17}" presName="hierRoot2" presStyleCnt="0">
        <dgm:presLayoutVars>
          <dgm:hierBranch val="init"/>
        </dgm:presLayoutVars>
      </dgm:prSet>
      <dgm:spPr/>
    </dgm:pt>
    <dgm:pt modelId="{76C6A25D-C4FE-44C6-BCF0-D8384B0CAD36}" type="pres">
      <dgm:prSet presAssocID="{51BA9127-FBEA-4C79-8B4F-5339C3B2EE17}" presName="rootComposite" presStyleCnt="0"/>
      <dgm:spPr/>
    </dgm:pt>
    <dgm:pt modelId="{BE7EBA34-68EB-405A-A08B-19AD143D4018}" type="pres">
      <dgm:prSet presAssocID="{51BA9127-FBEA-4C79-8B4F-5339C3B2EE17}" presName="rootText" presStyleLbl="node2" presStyleIdx="2" presStyleCnt="4" custScaleX="127670">
        <dgm:presLayoutVars>
          <dgm:chPref val="3"/>
        </dgm:presLayoutVars>
      </dgm:prSet>
      <dgm:spPr/>
      <dgm:t>
        <a:bodyPr/>
        <a:lstStyle/>
        <a:p>
          <a:endParaRPr lang="ru-RU"/>
        </a:p>
      </dgm:t>
    </dgm:pt>
    <dgm:pt modelId="{40ACFF2D-0DA0-4B76-8A77-501937FFE105}" type="pres">
      <dgm:prSet presAssocID="{51BA9127-FBEA-4C79-8B4F-5339C3B2EE17}" presName="rootConnector" presStyleLbl="node2" presStyleIdx="2" presStyleCnt="4"/>
      <dgm:spPr/>
      <dgm:t>
        <a:bodyPr/>
        <a:lstStyle/>
        <a:p>
          <a:endParaRPr lang="ru-RU"/>
        </a:p>
      </dgm:t>
    </dgm:pt>
    <dgm:pt modelId="{90048B2D-6924-466D-AE98-C3606BAF539B}" type="pres">
      <dgm:prSet presAssocID="{51BA9127-FBEA-4C79-8B4F-5339C3B2EE17}" presName="hierChild4" presStyleCnt="0"/>
      <dgm:spPr/>
    </dgm:pt>
    <dgm:pt modelId="{066D23CD-B5DA-46E2-AA05-4A56D62C6AAE}" type="pres">
      <dgm:prSet presAssocID="{51BA9127-FBEA-4C79-8B4F-5339C3B2EE17}" presName="hierChild5" presStyleCnt="0"/>
      <dgm:spPr/>
    </dgm:pt>
    <dgm:pt modelId="{42329D6E-6CBA-4DE4-88A3-2C23B08961C1}" type="pres">
      <dgm:prSet presAssocID="{2953E002-1399-460A-87F5-92A2B5CCAF74}" presName="Name64" presStyleLbl="parChTrans1D2" presStyleIdx="3" presStyleCnt="5"/>
      <dgm:spPr/>
      <dgm:t>
        <a:bodyPr/>
        <a:lstStyle/>
        <a:p>
          <a:endParaRPr lang="ru-RU"/>
        </a:p>
      </dgm:t>
    </dgm:pt>
    <dgm:pt modelId="{4AD19F20-0ECF-460A-B1B3-15CBBED0A333}" type="pres">
      <dgm:prSet presAssocID="{E07AF246-655F-4C68-80EE-D90544B96145}" presName="hierRoot2" presStyleCnt="0">
        <dgm:presLayoutVars>
          <dgm:hierBranch val="init"/>
        </dgm:presLayoutVars>
      </dgm:prSet>
      <dgm:spPr/>
    </dgm:pt>
    <dgm:pt modelId="{AA0B7C34-DA57-4EFC-887E-529D1DFAC62F}" type="pres">
      <dgm:prSet presAssocID="{E07AF246-655F-4C68-80EE-D90544B96145}" presName="rootComposite" presStyleCnt="0"/>
      <dgm:spPr/>
    </dgm:pt>
    <dgm:pt modelId="{C0A63A25-2D44-4062-A0A3-F92B6A597225}" type="pres">
      <dgm:prSet presAssocID="{E07AF246-655F-4C68-80EE-D90544B96145}" presName="rootText" presStyleLbl="node2" presStyleIdx="3" presStyleCnt="4" custScaleX="131143">
        <dgm:presLayoutVars>
          <dgm:chPref val="3"/>
        </dgm:presLayoutVars>
      </dgm:prSet>
      <dgm:spPr/>
      <dgm:t>
        <a:bodyPr/>
        <a:lstStyle/>
        <a:p>
          <a:endParaRPr lang="ru-RU"/>
        </a:p>
      </dgm:t>
    </dgm:pt>
    <dgm:pt modelId="{FD9E3C44-55CB-4335-B961-B8FA06D5603B}" type="pres">
      <dgm:prSet presAssocID="{E07AF246-655F-4C68-80EE-D90544B96145}" presName="rootConnector" presStyleLbl="node2" presStyleIdx="3" presStyleCnt="4"/>
      <dgm:spPr/>
      <dgm:t>
        <a:bodyPr/>
        <a:lstStyle/>
        <a:p>
          <a:endParaRPr lang="ru-RU"/>
        </a:p>
      </dgm:t>
    </dgm:pt>
    <dgm:pt modelId="{F216B0BB-FA7D-4A76-902E-7E1DED6248CC}" type="pres">
      <dgm:prSet presAssocID="{E07AF246-655F-4C68-80EE-D90544B96145}" presName="hierChild4" presStyleCnt="0"/>
      <dgm:spPr/>
    </dgm:pt>
    <dgm:pt modelId="{2EAB03D4-595A-4C3F-917E-A0D0A5BFDBC6}" type="pres">
      <dgm:prSet presAssocID="{E07AF246-655F-4C68-80EE-D90544B96145}" presName="hierChild5" presStyleCnt="0"/>
      <dgm:spPr/>
    </dgm:pt>
    <dgm:pt modelId="{39A67D80-7DB6-46CD-9F3B-7370E98D7DBF}" type="pres">
      <dgm:prSet presAssocID="{93EADAB5-7FBE-468F-86E9-F8DA4B761918}" presName="hierChild3" presStyleCnt="0"/>
      <dgm:spPr/>
    </dgm:pt>
    <dgm:pt modelId="{2FE6B2B7-D9EB-4B10-91B7-B58B9A930BA0}" type="pres">
      <dgm:prSet presAssocID="{BEDD2C6E-C93C-40AC-A1F0-CF5B97753CB9}" presName="Name115" presStyleLbl="parChTrans1D2" presStyleIdx="4" presStyleCnt="5"/>
      <dgm:spPr/>
      <dgm:t>
        <a:bodyPr/>
        <a:lstStyle/>
        <a:p>
          <a:endParaRPr lang="ru-RU"/>
        </a:p>
      </dgm:t>
    </dgm:pt>
    <dgm:pt modelId="{FC8E4190-03F2-4D7D-8A62-F792E35D40F4}" type="pres">
      <dgm:prSet presAssocID="{69D8A6B7-9D67-4B66-A5AA-20C82F5EA0B5}" presName="hierRoot3" presStyleCnt="0">
        <dgm:presLayoutVars>
          <dgm:hierBranch val="init"/>
        </dgm:presLayoutVars>
      </dgm:prSet>
      <dgm:spPr/>
    </dgm:pt>
    <dgm:pt modelId="{6C4D4F16-57BD-40DB-9B95-B33E59D5C451}" type="pres">
      <dgm:prSet presAssocID="{69D8A6B7-9D67-4B66-A5AA-20C82F5EA0B5}" presName="rootComposite3" presStyleCnt="0"/>
      <dgm:spPr/>
    </dgm:pt>
    <dgm:pt modelId="{483399E7-54FC-4450-AC26-28E17A9DDD95}" type="pres">
      <dgm:prSet presAssocID="{69D8A6B7-9D67-4B66-A5AA-20C82F5EA0B5}" presName="rootText3" presStyleLbl="asst1" presStyleIdx="0" presStyleCnt="1" custScaleX="71018" custScaleY="92501" custLinFactNeighborX="-30849" custLinFactNeighborY="-2592">
        <dgm:presLayoutVars>
          <dgm:chPref val="3"/>
        </dgm:presLayoutVars>
      </dgm:prSet>
      <dgm:spPr/>
      <dgm:t>
        <a:bodyPr/>
        <a:lstStyle/>
        <a:p>
          <a:endParaRPr lang="ru-RU"/>
        </a:p>
      </dgm:t>
    </dgm:pt>
    <dgm:pt modelId="{E9AC735B-252F-4020-B9FD-F6BDE3F364CC}" type="pres">
      <dgm:prSet presAssocID="{69D8A6B7-9D67-4B66-A5AA-20C82F5EA0B5}" presName="rootConnector3" presStyleLbl="asst1" presStyleIdx="0" presStyleCnt="1"/>
      <dgm:spPr/>
      <dgm:t>
        <a:bodyPr/>
        <a:lstStyle/>
        <a:p>
          <a:endParaRPr lang="ru-RU"/>
        </a:p>
      </dgm:t>
    </dgm:pt>
    <dgm:pt modelId="{A3143AE5-9570-41A5-8FCC-959B61CAADE0}" type="pres">
      <dgm:prSet presAssocID="{69D8A6B7-9D67-4B66-A5AA-20C82F5EA0B5}" presName="hierChild6" presStyleCnt="0"/>
      <dgm:spPr/>
    </dgm:pt>
    <dgm:pt modelId="{9B47D20B-C3F8-41E8-B9AE-3D42CA9518DA}" type="pres">
      <dgm:prSet presAssocID="{69D8A6B7-9D67-4B66-A5AA-20C82F5EA0B5}" presName="hierChild7" presStyleCnt="0"/>
      <dgm:spPr/>
    </dgm:pt>
  </dgm:ptLst>
  <dgm:cxnLst>
    <dgm:cxn modelId="{D351F1A4-A056-4099-8102-9C83D4156426}" type="presOf" srcId="{74E4E9AE-FB09-443B-9F92-2E78DA06730D}" destId="{5677A3B9-B698-4456-B37B-504A0B375B6B}" srcOrd="0" destOrd="0" presId="urn:microsoft.com/office/officeart/2009/3/layout/HorizontalOrganizationChart"/>
    <dgm:cxn modelId="{3C466B18-C5DC-4E59-82F5-45B29343AD48}" srcId="{A4BE2041-1600-498D-AD5D-85CA7C0BEEF2}" destId="{93EADAB5-7FBE-468F-86E9-F8DA4B761918}" srcOrd="0" destOrd="0" parTransId="{E5127C4A-943F-48DA-A2EE-FC6C7380160A}" sibTransId="{E2ED387B-B3E8-4A54-90FD-EC7E72544C64}"/>
    <dgm:cxn modelId="{41DE9376-EA57-4C33-9EC2-C0AB4387BA14}" type="presOf" srcId="{E07AF246-655F-4C68-80EE-D90544B96145}" destId="{FD9E3C44-55CB-4335-B961-B8FA06D5603B}" srcOrd="1" destOrd="0" presId="urn:microsoft.com/office/officeart/2009/3/layout/HorizontalOrganizationChart"/>
    <dgm:cxn modelId="{52A2D20D-E72F-4A78-B758-354771386939}" type="presOf" srcId="{69D8A6B7-9D67-4B66-A5AA-20C82F5EA0B5}" destId="{483399E7-54FC-4450-AC26-28E17A9DDD95}" srcOrd="0" destOrd="0" presId="urn:microsoft.com/office/officeart/2009/3/layout/HorizontalOrganizationChart"/>
    <dgm:cxn modelId="{BBBCD603-7FB3-474E-A3A5-E75FEB1A9061}" srcId="{93EADAB5-7FBE-468F-86E9-F8DA4B761918}" destId="{15FBFB7A-2968-47C0-BB95-950BECCF499B}" srcOrd="2" destOrd="0" parTransId="{ECC476F0-6644-4234-963E-F2567FC51E44}" sibTransId="{7D7D1FA4-A042-4714-9895-9EA7DAF10EA0}"/>
    <dgm:cxn modelId="{896AA9BF-AA48-4D25-87AC-EFE7405F2F7D}" type="presOf" srcId="{69D8A6B7-9D67-4B66-A5AA-20C82F5EA0B5}" destId="{E9AC735B-252F-4020-B9FD-F6BDE3F364CC}" srcOrd="1" destOrd="0" presId="urn:microsoft.com/office/officeart/2009/3/layout/HorizontalOrganizationChart"/>
    <dgm:cxn modelId="{165D6AEF-2BFF-4F4D-B609-54B3ACF0486B}" type="presOf" srcId="{15FBFB7A-2968-47C0-BB95-950BECCF499B}" destId="{4F05EB21-3203-46B6-91AB-90135D93C558}" srcOrd="0" destOrd="0" presId="urn:microsoft.com/office/officeart/2009/3/layout/HorizontalOrganizationChart"/>
    <dgm:cxn modelId="{2459086A-42D1-4698-8F79-DF7216B95E97}" type="presOf" srcId="{15FBFB7A-2968-47C0-BB95-950BECCF499B}" destId="{990CA77A-6344-4737-997C-4B707EAAC67E}" srcOrd="1" destOrd="0" presId="urn:microsoft.com/office/officeart/2009/3/layout/HorizontalOrganizationChart"/>
    <dgm:cxn modelId="{8C4A7DA5-CF54-4C22-893A-C00519BB85D3}" type="presOf" srcId="{2953E002-1399-460A-87F5-92A2B5CCAF74}" destId="{42329D6E-6CBA-4DE4-88A3-2C23B08961C1}" srcOrd="0" destOrd="0" presId="urn:microsoft.com/office/officeart/2009/3/layout/HorizontalOrganizationChart"/>
    <dgm:cxn modelId="{6EFE813B-2936-402D-A73C-BA6291BF4A30}" type="presOf" srcId="{87AE41F6-B799-4133-8159-0E2FC8BBDFA8}" destId="{DE2BC85F-7DF8-4581-9008-D663101DC288}" srcOrd="0" destOrd="0" presId="urn:microsoft.com/office/officeart/2009/3/layout/HorizontalOrganizationChart"/>
    <dgm:cxn modelId="{5873CA69-F6B3-419A-8ABC-1B70E71E4482}" type="presOf" srcId="{51BA9127-FBEA-4C79-8B4F-5339C3B2EE17}" destId="{40ACFF2D-0DA0-4B76-8A77-501937FFE105}" srcOrd="1" destOrd="0" presId="urn:microsoft.com/office/officeart/2009/3/layout/HorizontalOrganizationChart"/>
    <dgm:cxn modelId="{AAFFE205-4B44-4A14-9B47-6C549DB4878D}" type="presOf" srcId="{22D368CF-8D02-401E-9DE1-4649151F971C}" destId="{AAD37C49-D250-47BF-A309-8B85F3FB7DC4}" srcOrd="0" destOrd="0" presId="urn:microsoft.com/office/officeart/2009/3/layout/HorizontalOrganizationChart"/>
    <dgm:cxn modelId="{E4890453-DEAC-4808-A491-A0A12F440A9C}" type="presOf" srcId="{93EADAB5-7FBE-468F-86E9-F8DA4B761918}" destId="{0CA282B1-7971-48AF-AC2A-58C3904369D2}" srcOrd="1" destOrd="0" presId="urn:microsoft.com/office/officeart/2009/3/layout/HorizontalOrganizationChart"/>
    <dgm:cxn modelId="{D0AC6DAD-3607-4086-82C1-6F82AA38DDB3}" srcId="{93EADAB5-7FBE-468F-86E9-F8DA4B761918}" destId="{22D368CF-8D02-401E-9DE1-4649151F971C}" srcOrd="1" destOrd="0" parTransId="{87AE41F6-B799-4133-8159-0E2FC8BBDFA8}" sibTransId="{4BEDC8DA-AE38-4422-8FA4-5CE997A27F34}"/>
    <dgm:cxn modelId="{EE0A4E2A-581E-4C0D-ABF7-CEABB0C7A84D}" type="presOf" srcId="{93EADAB5-7FBE-468F-86E9-F8DA4B761918}" destId="{313D20D8-4BBF-4D28-A078-A3142076FA18}" srcOrd="0" destOrd="0" presId="urn:microsoft.com/office/officeart/2009/3/layout/HorizontalOrganizationChart"/>
    <dgm:cxn modelId="{27DB7FC4-F344-4FE0-9200-5EFDB789C72E}" type="presOf" srcId="{22D368CF-8D02-401E-9DE1-4649151F971C}" destId="{BE2F2981-63CD-46B4-A160-17DAAE390721}" srcOrd="1" destOrd="0" presId="urn:microsoft.com/office/officeart/2009/3/layout/HorizontalOrganizationChart"/>
    <dgm:cxn modelId="{D58D28B9-C8E0-4063-B44B-A39CB6A99E01}" type="presOf" srcId="{A4BE2041-1600-498D-AD5D-85CA7C0BEEF2}" destId="{A656866A-D4DE-44A4-B62D-8768E982E57B}" srcOrd="0" destOrd="0" presId="urn:microsoft.com/office/officeart/2009/3/layout/HorizontalOrganizationChart"/>
    <dgm:cxn modelId="{F1181938-BD94-46A3-A351-2E1CD1295A56}" srcId="{93EADAB5-7FBE-468F-86E9-F8DA4B761918}" destId="{E07AF246-655F-4C68-80EE-D90544B96145}" srcOrd="4" destOrd="0" parTransId="{2953E002-1399-460A-87F5-92A2B5CCAF74}" sibTransId="{C97780CE-6B03-4FFE-B0FC-2EFD5C752901}"/>
    <dgm:cxn modelId="{20A44AD1-4368-4ABA-AFF6-AD9A8248E473}" type="presOf" srcId="{51BA9127-FBEA-4C79-8B4F-5339C3B2EE17}" destId="{BE7EBA34-68EB-405A-A08B-19AD143D4018}" srcOrd="0" destOrd="0" presId="urn:microsoft.com/office/officeart/2009/3/layout/HorizontalOrganizationChart"/>
    <dgm:cxn modelId="{6ADE8DB0-B558-4BB7-8739-7A59F2B03005}" srcId="{93EADAB5-7FBE-468F-86E9-F8DA4B761918}" destId="{51BA9127-FBEA-4C79-8B4F-5339C3B2EE17}" srcOrd="3" destOrd="0" parTransId="{74E4E9AE-FB09-443B-9F92-2E78DA06730D}" sibTransId="{A17A7D03-C346-4BCD-A6EB-DDC8A55AA911}"/>
    <dgm:cxn modelId="{36485B2A-CB7A-438A-A78B-BB697CEFE058}" type="presOf" srcId="{BEDD2C6E-C93C-40AC-A1F0-CF5B97753CB9}" destId="{2FE6B2B7-D9EB-4B10-91B7-B58B9A930BA0}" srcOrd="0" destOrd="0" presId="urn:microsoft.com/office/officeart/2009/3/layout/HorizontalOrganizationChart"/>
    <dgm:cxn modelId="{B77D630A-8993-4A72-93E1-A25A9E36133D}" type="presOf" srcId="{E07AF246-655F-4C68-80EE-D90544B96145}" destId="{C0A63A25-2D44-4062-A0A3-F92B6A597225}" srcOrd="0" destOrd="0" presId="urn:microsoft.com/office/officeart/2009/3/layout/HorizontalOrganizationChart"/>
    <dgm:cxn modelId="{E30C57EA-3705-4290-B6D2-6697ACCCC794}" srcId="{93EADAB5-7FBE-468F-86E9-F8DA4B761918}" destId="{69D8A6B7-9D67-4B66-A5AA-20C82F5EA0B5}" srcOrd="0" destOrd="0" parTransId="{BEDD2C6E-C93C-40AC-A1F0-CF5B97753CB9}" sibTransId="{67E93618-D636-4148-8E5A-E6D78ECA814F}"/>
    <dgm:cxn modelId="{FD8933FF-78F2-4897-B7A8-5BDCD71899D5}" type="presOf" srcId="{ECC476F0-6644-4234-963E-F2567FC51E44}" destId="{5B9CBDB9-2FD2-4E04-9255-EF1EE7108325}" srcOrd="0" destOrd="0" presId="urn:microsoft.com/office/officeart/2009/3/layout/HorizontalOrganizationChart"/>
    <dgm:cxn modelId="{1D23FCF4-9F13-4124-A1AF-17B79DC46235}" type="presParOf" srcId="{A656866A-D4DE-44A4-B62D-8768E982E57B}" destId="{D509AB0A-4FDB-4A12-977E-8CCB977EA792}" srcOrd="0" destOrd="0" presId="urn:microsoft.com/office/officeart/2009/3/layout/HorizontalOrganizationChart"/>
    <dgm:cxn modelId="{57A89140-9826-4D1A-9D7F-B9C4179CF4AA}" type="presParOf" srcId="{D509AB0A-4FDB-4A12-977E-8CCB977EA792}" destId="{8065F1C4-F764-4B2D-B8A4-469F788D2D5D}" srcOrd="0" destOrd="0" presId="urn:microsoft.com/office/officeart/2009/3/layout/HorizontalOrganizationChart"/>
    <dgm:cxn modelId="{A277878E-CEAE-4814-9D78-574358EF44FF}" type="presParOf" srcId="{8065F1C4-F764-4B2D-B8A4-469F788D2D5D}" destId="{313D20D8-4BBF-4D28-A078-A3142076FA18}" srcOrd="0" destOrd="0" presId="urn:microsoft.com/office/officeart/2009/3/layout/HorizontalOrganizationChart"/>
    <dgm:cxn modelId="{A5707B7E-AAD6-4070-BD77-80A2650B180D}" type="presParOf" srcId="{8065F1C4-F764-4B2D-B8A4-469F788D2D5D}" destId="{0CA282B1-7971-48AF-AC2A-58C3904369D2}" srcOrd="1" destOrd="0" presId="urn:microsoft.com/office/officeart/2009/3/layout/HorizontalOrganizationChart"/>
    <dgm:cxn modelId="{B38EC677-93D4-4CDE-B948-E73DE683FA1F}" type="presParOf" srcId="{D509AB0A-4FDB-4A12-977E-8CCB977EA792}" destId="{B8912D8B-8EBF-4195-BF62-58786C6F0811}" srcOrd="1" destOrd="0" presId="urn:microsoft.com/office/officeart/2009/3/layout/HorizontalOrganizationChart"/>
    <dgm:cxn modelId="{6D717AAE-0D6E-4220-A4B1-8D153B1B660E}" type="presParOf" srcId="{B8912D8B-8EBF-4195-BF62-58786C6F0811}" destId="{DE2BC85F-7DF8-4581-9008-D663101DC288}" srcOrd="0" destOrd="0" presId="urn:microsoft.com/office/officeart/2009/3/layout/HorizontalOrganizationChart"/>
    <dgm:cxn modelId="{A83B31A7-50BF-4AA7-B742-27CB5285E046}" type="presParOf" srcId="{B8912D8B-8EBF-4195-BF62-58786C6F0811}" destId="{51189ED2-0EAE-4290-BA47-BA96C04B2CCF}" srcOrd="1" destOrd="0" presId="urn:microsoft.com/office/officeart/2009/3/layout/HorizontalOrganizationChart"/>
    <dgm:cxn modelId="{FD62C4F3-59F9-43BC-AFB0-0CC83C2B5ACB}" type="presParOf" srcId="{51189ED2-0EAE-4290-BA47-BA96C04B2CCF}" destId="{550552F3-7828-46B2-BEBC-11D2B0E2327F}" srcOrd="0" destOrd="0" presId="urn:microsoft.com/office/officeart/2009/3/layout/HorizontalOrganizationChart"/>
    <dgm:cxn modelId="{4A45E83B-D49F-44E6-91DD-A4A5B97AE56D}" type="presParOf" srcId="{550552F3-7828-46B2-BEBC-11D2B0E2327F}" destId="{AAD37C49-D250-47BF-A309-8B85F3FB7DC4}" srcOrd="0" destOrd="0" presId="urn:microsoft.com/office/officeart/2009/3/layout/HorizontalOrganizationChart"/>
    <dgm:cxn modelId="{5E437F11-F151-4C7B-802F-0E6F90D5490C}" type="presParOf" srcId="{550552F3-7828-46B2-BEBC-11D2B0E2327F}" destId="{BE2F2981-63CD-46B4-A160-17DAAE390721}" srcOrd="1" destOrd="0" presId="urn:microsoft.com/office/officeart/2009/3/layout/HorizontalOrganizationChart"/>
    <dgm:cxn modelId="{2EFF1BCA-F502-4B20-AE9E-ECD3E8BED750}" type="presParOf" srcId="{51189ED2-0EAE-4290-BA47-BA96C04B2CCF}" destId="{6C24BDC7-C707-4D4D-980E-44CBB54C54BB}" srcOrd="1" destOrd="0" presId="urn:microsoft.com/office/officeart/2009/3/layout/HorizontalOrganizationChart"/>
    <dgm:cxn modelId="{D5706F9B-9A71-4811-A4C5-512BACADD28B}" type="presParOf" srcId="{51189ED2-0EAE-4290-BA47-BA96C04B2CCF}" destId="{E45E9557-F3A0-402B-B1C3-F101AC4E64CE}" srcOrd="2" destOrd="0" presId="urn:microsoft.com/office/officeart/2009/3/layout/HorizontalOrganizationChart"/>
    <dgm:cxn modelId="{49DFD560-D956-4924-A2A3-FFFD70B1C07E}" type="presParOf" srcId="{B8912D8B-8EBF-4195-BF62-58786C6F0811}" destId="{5B9CBDB9-2FD2-4E04-9255-EF1EE7108325}" srcOrd="2" destOrd="0" presId="urn:microsoft.com/office/officeart/2009/3/layout/HorizontalOrganizationChart"/>
    <dgm:cxn modelId="{FEC4E6DE-31B2-47E0-8E3C-F7A9CCA9014B}" type="presParOf" srcId="{B8912D8B-8EBF-4195-BF62-58786C6F0811}" destId="{E919B41D-50AC-4A6D-A383-8AA6BFD75649}" srcOrd="3" destOrd="0" presId="urn:microsoft.com/office/officeart/2009/3/layout/HorizontalOrganizationChart"/>
    <dgm:cxn modelId="{4AE1356E-B350-4C28-BAEB-A4F7B11009B4}" type="presParOf" srcId="{E919B41D-50AC-4A6D-A383-8AA6BFD75649}" destId="{04BA4A5B-279C-4690-B756-096F52EEBB22}" srcOrd="0" destOrd="0" presId="urn:microsoft.com/office/officeart/2009/3/layout/HorizontalOrganizationChart"/>
    <dgm:cxn modelId="{39CD3253-22E8-463F-AF27-6A3E8CE43F10}" type="presParOf" srcId="{04BA4A5B-279C-4690-B756-096F52EEBB22}" destId="{4F05EB21-3203-46B6-91AB-90135D93C558}" srcOrd="0" destOrd="0" presId="urn:microsoft.com/office/officeart/2009/3/layout/HorizontalOrganizationChart"/>
    <dgm:cxn modelId="{61066BDC-FCAF-4363-B913-B291EE1D5C2D}" type="presParOf" srcId="{04BA4A5B-279C-4690-B756-096F52EEBB22}" destId="{990CA77A-6344-4737-997C-4B707EAAC67E}" srcOrd="1" destOrd="0" presId="urn:microsoft.com/office/officeart/2009/3/layout/HorizontalOrganizationChart"/>
    <dgm:cxn modelId="{D5C57388-8465-40FF-B430-C7392C6903A3}" type="presParOf" srcId="{E919B41D-50AC-4A6D-A383-8AA6BFD75649}" destId="{16FEBDB3-EF53-4694-96AC-E80970596A2C}" srcOrd="1" destOrd="0" presId="urn:microsoft.com/office/officeart/2009/3/layout/HorizontalOrganizationChart"/>
    <dgm:cxn modelId="{9CA190A7-B78B-4860-BB27-C24D31EBD191}" type="presParOf" srcId="{E919B41D-50AC-4A6D-A383-8AA6BFD75649}" destId="{61BA0910-5D87-4C69-9A6E-88BB80D7C530}" srcOrd="2" destOrd="0" presId="urn:microsoft.com/office/officeart/2009/3/layout/HorizontalOrganizationChart"/>
    <dgm:cxn modelId="{7DEDB444-7C71-488A-8AB2-1CCD441CEF2B}" type="presParOf" srcId="{B8912D8B-8EBF-4195-BF62-58786C6F0811}" destId="{5677A3B9-B698-4456-B37B-504A0B375B6B}" srcOrd="4" destOrd="0" presId="urn:microsoft.com/office/officeart/2009/3/layout/HorizontalOrganizationChart"/>
    <dgm:cxn modelId="{238EF43E-84F5-4A7A-9175-F474ED33E191}" type="presParOf" srcId="{B8912D8B-8EBF-4195-BF62-58786C6F0811}" destId="{67EE3F5F-CAB6-4182-A320-2DD1FF056588}" srcOrd="5" destOrd="0" presId="urn:microsoft.com/office/officeart/2009/3/layout/HorizontalOrganizationChart"/>
    <dgm:cxn modelId="{4762E852-A541-4F21-B851-C08200A665F6}" type="presParOf" srcId="{67EE3F5F-CAB6-4182-A320-2DD1FF056588}" destId="{76C6A25D-C4FE-44C6-BCF0-D8384B0CAD36}" srcOrd="0" destOrd="0" presId="urn:microsoft.com/office/officeart/2009/3/layout/HorizontalOrganizationChart"/>
    <dgm:cxn modelId="{7FF27ECF-5B1E-40EB-9D7A-34ED56688598}" type="presParOf" srcId="{76C6A25D-C4FE-44C6-BCF0-D8384B0CAD36}" destId="{BE7EBA34-68EB-405A-A08B-19AD143D4018}" srcOrd="0" destOrd="0" presId="urn:microsoft.com/office/officeart/2009/3/layout/HorizontalOrganizationChart"/>
    <dgm:cxn modelId="{E18D9ED3-835F-4538-80B7-B751FF3E6A3D}" type="presParOf" srcId="{76C6A25D-C4FE-44C6-BCF0-D8384B0CAD36}" destId="{40ACFF2D-0DA0-4B76-8A77-501937FFE105}" srcOrd="1" destOrd="0" presId="urn:microsoft.com/office/officeart/2009/3/layout/HorizontalOrganizationChart"/>
    <dgm:cxn modelId="{51D2B7FE-43C5-4D7E-900D-F83A8BB163B4}" type="presParOf" srcId="{67EE3F5F-CAB6-4182-A320-2DD1FF056588}" destId="{90048B2D-6924-466D-AE98-C3606BAF539B}" srcOrd="1" destOrd="0" presId="urn:microsoft.com/office/officeart/2009/3/layout/HorizontalOrganizationChart"/>
    <dgm:cxn modelId="{D3CFB5BA-669E-4BE0-87F0-70ED1FA34B04}" type="presParOf" srcId="{67EE3F5F-CAB6-4182-A320-2DD1FF056588}" destId="{066D23CD-B5DA-46E2-AA05-4A56D62C6AAE}" srcOrd="2" destOrd="0" presId="urn:microsoft.com/office/officeart/2009/3/layout/HorizontalOrganizationChart"/>
    <dgm:cxn modelId="{844A04A6-F227-4573-BA43-6A6FB0B536F9}" type="presParOf" srcId="{B8912D8B-8EBF-4195-BF62-58786C6F0811}" destId="{42329D6E-6CBA-4DE4-88A3-2C23B08961C1}" srcOrd="6" destOrd="0" presId="urn:microsoft.com/office/officeart/2009/3/layout/HorizontalOrganizationChart"/>
    <dgm:cxn modelId="{0D73BD3A-F475-4B9E-8828-07D71BA561BA}" type="presParOf" srcId="{B8912D8B-8EBF-4195-BF62-58786C6F0811}" destId="{4AD19F20-0ECF-460A-B1B3-15CBBED0A333}" srcOrd="7" destOrd="0" presId="urn:microsoft.com/office/officeart/2009/3/layout/HorizontalOrganizationChart"/>
    <dgm:cxn modelId="{62F76B16-BDA1-4678-9CEA-9ED21794FC5A}" type="presParOf" srcId="{4AD19F20-0ECF-460A-B1B3-15CBBED0A333}" destId="{AA0B7C34-DA57-4EFC-887E-529D1DFAC62F}" srcOrd="0" destOrd="0" presId="urn:microsoft.com/office/officeart/2009/3/layout/HorizontalOrganizationChart"/>
    <dgm:cxn modelId="{3ABFFAFC-5431-4813-9356-DDBC911A506D}" type="presParOf" srcId="{AA0B7C34-DA57-4EFC-887E-529D1DFAC62F}" destId="{C0A63A25-2D44-4062-A0A3-F92B6A597225}" srcOrd="0" destOrd="0" presId="urn:microsoft.com/office/officeart/2009/3/layout/HorizontalOrganizationChart"/>
    <dgm:cxn modelId="{B0EC045E-8E73-4E91-A753-76D1A8AB7C2A}" type="presParOf" srcId="{AA0B7C34-DA57-4EFC-887E-529D1DFAC62F}" destId="{FD9E3C44-55CB-4335-B961-B8FA06D5603B}" srcOrd="1" destOrd="0" presId="urn:microsoft.com/office/officeart/2009/3/layout/HorizontalOrganizationChart"/>
    <dgm:cxn modelId="{2892265A-7BB0-4BF6-B460-B2F20C0BA2B9}" type="presParOf" srcId="{4AD19F20-0ECF-460A-B1B3-15CBBED0A333}" destId="{F216B0BB-FA7D-4A76-902E-7E1DED6248CC}" srcOrd="1" destOrd="0" presId="urn:microsoft.com/office/officeart/2009/3/layout/HorizontalOrganizationChart"/>
    <dgm:cxn modelId="{111C6E4A-23E6-4433-A14E-ED0CA3E376E8}" type="presParOf" srcId="{4AD19F20-0ECF-460A-B1B3-15CBBED0A333}" destId="{2EAB03D4-595A-4C3F-917E-A0D0A5BFDBC6}" srcOrd="2" destOrd="0" presId="urn:microsoft.com/office/officeart/2009/3/layout/HorizontalOrganizationChart"/>
    <dgm:cxn modelId="{9083114B-3DD1-405A-ACE1-0ED8D3B5ACC1}" type="presParOf" srcId="{D509AB0A-4FDB-4A12-977E-8CCB977EA792}" destId="{39A67D80-7DB6-46CD-9F3B-7370E98D7DBF}" srcOrd="2" destOrd="0" presId="urn:microsoft.com/office/officeart/2009/3/layout/HorizontalOrganizationChart"/>
    <dgm:cxn modelId="{28D58DEB-40DF-4421-819A-6FB49814C7B3}" type="presParOf" srcId="{39A67D80-7DB6-46CD-9F3B-7370E98D7DBF}" destId="{2FE6B2B7-D9EB-4B10-91B7-B58B9A930BA0}" srcOrd="0" destOrd="0" presId="urn:microsoft.com/office/officeart/2009/3/layout/HorizontalOrganizationChart"/>
    <dgm:cxn modelId="{47258785-868D-4ED3-8996-0CF052CE0BE6}" type="presParOf" srcId="{39A67D80-7DB6-46CD-9F3B-7370E98D7DBF}" destId="{FC8E4190-03F2-4D7D-8A62-F792E35D40F4}" srcOrd="1" destOrd="0" presId="urn:microsoft.com/office/officeart/2009/3/layout/HorizontalOrganizationChart"/>
    <dgm:cxn modelId="{71B6CD32-39C2-4A9C-86EC-4F4EE552B9DA}" type="presParOf" srcId="{FC8E4190-03F2-4D7D-8A62-F792E35D40F4}" destId="{6C4D4F16-57BD-40DB-9B95-B33E59D5C451}" srcOrd="0" destOrd="0" presId="urn:microsoft.com/office/officeart/2009/3/layout/HorizontalOrganizationChart"/>
    <dgm:cxn modelId="{1E72F093-8A73-4E98-AAE8-1C60B2005260}" type="presParOf" srcId="{6C4D4F16-57BD-40DB-9B95-B33E59D5C451}" destId="{483399E7-54FC-4450-AC26-28E17A9DDD95}" srcOrd="0" destOrd="0" presId="urn:microsoft.com/office/officeart/2009/3/layout/HorizontalOrganizationChart"/>
    <dgm:cxn modelId="{C6F3BF84-F128-4CC9-A64B-87320BE452CC}" type="presParOf" srcId="{6C4D4F16-57BD-40DB-9B95-B33E59D5C451}" destId="{E9AC735B-252F-4020-B9FD-F6BDE3F364CC}" srcOrd="1" destOrd="0" presId="urn:microsoft.com/office/officeart/2009/3/layout/HorizontalOrganizationChart"/>
    <dgm:cxn modelId="{ED714F17-8820-403B-882A-748C9D84A9B9}" type="presParOf" srcId="{FC8E4190-03F2-4D7D-8A62-F792E35D40F4}" destId="{A3143AE5-9570-41A5-8FCC-959B61CAADE0}" srcOrd="1" destOrd="0" presId="urn:microsoft.com/office/officeart/2009/3/layout/HorizontalOrganizationChart"/>
    <dgm:cxn modelId="{2438BC4D-0C98-4751-862B-922DC85265EA}" type="presParOf" srcId="{FC8E4190-03F2-4D7D-8A62-F792E35D40F4}" destId="{9B47D20B-C3F8-41E8-B9AE-3D42CA9518DA}"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AE2812E-7FD7-49F6-95F4-5A6D40FE86EB}"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ru-RU"/>
        </a:p>
      </dgm:t>
    </dgm:pt>
    <dgm:pt modelId="{FD3E8462-8567-4FF0-A3B6-948720CED651}">
      <dgm:prSet phldrT="[Текст]"/>
      <dgm:spPr/>
      <dgm:t>
        <a:bodyPr/>
        <a:lstStyle/>
        <a:p>
          <a:r>
            <a:rPr lang="ru-RU" b="1" i="1" dirty="0" smtClean="0">
              <a:solidFill>
                <a:srgbClr val="FF0000"/>
              </a:solidFill>
            </a:rPr>
            <a:t>Ошибка в объекте </a:t>
          </a:r>
          <a:r>
            <a:rPr lang="ru-RU" b="0" i="1" dirty="0" smtClean="0">
              <a:solidFill>
                <a:schemeClr val="tx1"/>
              </a:solidFill>
            </a:rPr>
            <a:t>—</a:t>
          </a:r>
          <a:r>
            <a:rPr lang="ru-RU" b="0" dirty="0" smtClean="0">
              <a:solidFill>
                <a:schemeClr val="tx1"/>
              </a:solidFill>
            </a:rPr>
            <a:t> </a:t>
          </a:r>
          <a:r>
            <a:rPr lang="ru-RU" b="0" i="1" dirty="0" smtClean="0">
              <a:solidFill>
                <a:schemeClr val="tx1"/>
              </a:solidFill>
            </a:rPr>
            <a:t>это неправильное представление (заблуждение) субъекта о социальной и юридической сущности общественных отношений, на которые совершается посягательство.</a:t>
          </a:r>
          <a:endParaRPr lang="ru-RU" b="0" dirty="0">
            <a:solidFill>
              <a:schemeClr val="tx1"/>
            </a:solidFill>
          </a:endParaRPr>
        </a:p>
      </dgm:t>
    </dgm:pt>
    <dgm:pt modelId="{720C29DB-6F2B-432C-9C7E-E8F2D1A4A657}" type="parTrans" cxnId="{AC846836-4DC7-4B54-86FC-A42C29243852}">
      <dgm:prSet/>
      <dgm:spPr/>
      <dgm:t>
        <a:bodyPr/>
        <a:lstStyle/>
        <a:p>
          <a:endParaRPr lang="ru-RU"/>
        </a:p>
      </dgm:t>
    </dgm:pt>
    <dgm:pt modelId="{BEA6D455-1E2F-4A01-9F6E-B2DF94AAC8DA}" type="sibTrans" cxnId="{AC846836-4DC7-4B54-86FC-A42C29243852}">
      <dgm:prSet/>
      <dgm:spPr/>
      <dgm:t>
        <a:bodyPr/>
        <a:lstStyle/>
        <a:p>
          <a:endParaRPr lang="ru-RU"/>
        </a:p>
      </dgm:t>
    </dgm:pt>
    <dgm:pt modelId="{BAED4C70-3D91-4DA4-9D5D-61CE1776F28D}">
      <dgm:prSet phldrT="[Текст]"/>
      <dgm:spPr/>
      <dgm:t>
        <a:bodyPr/>
        <a:lstStyle/>
        <a:p>
          <a:r>
            <a:rPr lang="ru-RU" b="1" i="1" dirty="0" smtClean="0">
              <a:solidFill>
                <a:srgbClr val="FF0000"/>
              </a:solidFill>
            </a:rPr>
            <a:t>Ошибка в личности </a:t>
          </a:r>
          <a:r>
            <a:rPr lang="ru-RU" b="0" i="1" dirty="0" smtClean="0">
              <a:solidFill>
                <a:schemeClr val="tx1"/>
              </a:solidFill>
            </a:rPr>
            <a:t>потерпевшего, когда виновный убивает не того</a:t>
          </a:r>
          <a:r>
            <a:rPr lang="ru-RU" b="0" i="1" smtClean="0">
              <a:solidFill>
                <a:schemeClr val="tx1"/>
              </a:solidFill>
            </a:rPr>
            <a:t>,  кто является  объектом  посягательства</a:t>
          </a:r>
          <a:r>
            <a:rPr lang="ru-RU" b="0" i="1" dirty="0" smtClean="0">
              <a:solidFill>
                <a:schemeClr val="tx1"/>
              </a:solidFill>
            </a:rPr>
            <a:t>, а лицо</a:t>
          </a:r>
          <a:r>
            <a:rPr lang="ru-RU" b="0" i="1" smtClean="0">
              <a:solidFill>
                <a:schemeClr val="tx1"/>
              </a:solidFill>
            </a:rPr>
            <a:t>,  похожее  на  него</a:t>
          </a:r>
          <a:endParaRPr lang="ru-RU" b="0" dirty="0">
            <a:solidFill>
              <a:schemeClr val="tx1"/>
            </a:solidFill>
          </a:endParaRPr>
        </a:p>
      </dgm:t>
    </dgm:pt>
    <dgm:pt modelId="{D316F816-F9B6-46B4-A267-546910ED31BC}" type="parTrans" cxnId="{7E7E31BD-F45A-4BA2-85D7-E1006A5F655C}">
      <dgm:prSet/>
      <dgm:spPr/>
      <dgm:t>
        <a:bodyPr/>
        <a:lstStyle/>
        <a:p>
          <a:endParaRPr lang="ru-RU"/>
        </a:p>
      </dgm:t>
    </dgm:pt>
    <dgm:pt modelId="{F4DDE82B-C23D-4E97-8210-7B856E6A3870}" type="sibTrans" cxnId="{7E7E31BD-F45A-4BA2-85D7-E1006A5F655C}">
      <dgm:prSet/>
      <dgm:spPr/>
      <dgm:t>
        <a:bodyPr/>
        <a:lstStyle/>
        <a:p>
          <a:endParaRPr lang="ru-RU"/>
        </a:p>
      </dgm:t>
    </dgm:pt>
    <dgm:pt modelId="{DD823088-7270-439A-BFA9-8F0F1CEEE3D1}">
      <dgm:prSet phldrT="[Текст]"/>
      <dgm:spPr/>
      <dgm:t>
        <a:bodyPr/>
        <a:lstStyle/>
        <a:p>
          <a:r>
            <a:rPr lang="ru-RU" b="1" i="1" dirty="0" smtClean="0">
              <a:solidFill>
                <a:srgbClr val="FF0000"/>
              </a:solidFill>
            </a:rPr>
            <a:t>Ошибка в признаках объективной стороны</a:t>
          </a:r>
          <a:r>
            <a:rPr lang="ru-RU" b="0" dirty="0" smtClean="0">
              <a:solidFill>
                <a:srgbClr val="FF0000"/>
              </a:solidFill>
            </a:rPr>
            <a:t>  </a:t>
          </a:r>
          <a:r>
            <a:rPr lang="ru-RU" b="0" dirty="0" smtClean="0">
              <a:solidFill>
                <a:schemeClr val="tx1"/>
              </a:solidFill>
            </a:rPr>
            <a:t>(относительно характера совершенного деяния, способа, средства,  наступления последствий,  в развитии  причинной связи)</a:t>
          </a:r>
          <a:endParaRPr lang="ru-RU" b="0" dirty="0">
            <a:solidFill>
              <a:schemeClr val="tx1"/>
            </a:solidFill>
          </a:endParaRPr>
        </a:p>
      </dgm:t>
    </dgm:pt>
    <dgm:pt modelId="{8D3AD1E2-BFA6-4E03-A4AA-830A7C110C16}" type="parTrans" cxnId="{769CCE8F-28D1-4648-AB8D-6B86D4F13A80}">
      <dgm:prSet/>
      <dgm:spPr/>
      <dgm:t>
        <a:bodyPr/>
        <a:lstStyle/>
        <a:p>
          <a:endParaRPr lang="ru-RU"/>
        </a:p>
      </dgm:t>
    </dgm:pt>
    <dgm:pt modelId="{E016D865-5AB3-4880-A878-AFF76288EB22}" type="sibTrans" cxnId="{769CCE8F-28D1-4648-AB8D-6B86D4F13A80}">
      <dgm:prSet/>
      <dgm:spPr/>
      <dgm:t>
        <a:bodyPr/>
        <a:lstStyle/>
        <a:p>
          <a:endParaRPr lang="ru-RU"/>
        </a:p>
      </dgm:t>
    </dgm:pt>
    <dgm:pt modelId="{C81ABFF2-7FA5-4B63-B3C3-FC5B6F86F149}" type="pres">
      <dgm:prSet presAssocID="{5AE2812E-7FD7-49F6-95F4-5A6D40FE86EB}" presName="Name0" presStyleCnt="0">
        <dgm:presLayoutVars>
          <dgm:dir/>
          <dgm:resizeHandles val="exact"/>
        </dgm:presLayoutVars>
      </dgm:prSet>
      <dgm:spPr/>
      <dgm:t>
        <a:bodyPr/>
        <a:lstStyle/>
        <a:p>
          <a:endParaRPr lang="ru-RU"/>
        </a:p>
      </dgm:t>
    </dgm:pt>
    <dgm:pt modelId="{8DE938EB-04FD-4DA5-AFE7-2C7E8860A295}" type="pres">
      <dgm:prSet presAssocID="{FD3E8462-8567-4FF0-A3B6-948720CED651}" presName="composite" presStyleCnt="0"/>
      <dgm:spPr/>
    </dgm:pt>
    <dgm:pt modelId="{98E53348-AE26-4791-8A8C-6BE589E4DFFB}" type="pres">
      <dgm:prSet presAssocID="{FD3E8462-8567-4FF0-A3B6-948720CED651}" presName="rect1" presStyleLbl="trAlignAcc1" presStyleIdx="0" presStyleCnt="3">
        <dgm:presLayoutVars>
          <dgm:bulletEnabled val="1"/>
        </dgm:presLayoutVars>
      </dgm:prSet>
      <dgm:spPr/>
      <dgm:t>
        <a:bodyPr/>
        <a:lstStyle/>
        <a:p>
          <a:endParaRPr lang="ru-RU"/>
        </a:p>
      </dgm:t>
    </dgm:pt>
    <dgm:pt modelId="{50ED3670-A681-40D7-9D2B-D49850250DE9}" type="pres">
      <dgm:prSet presAssocID="{FD3E8462-8567-4FF0-A3B6-948720CED651}"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B06D3CBD-A89A-4696-A2DC-0BCDDEE43B29}" type="pres">
      <dgm:prSet presAssocID="{BEA6D455-1E2F-4A01-9F6E-B2DF94AAC8DA}" presName="sibTrans" presStyleCnt="0"/>
      <dgm:spPr/>
    </dgm:pt>
    <dgm:pt modelId="{E5855A81-F109-47F8-A164-478E06B5D664}" type="pres">
      <dgm:prSet presAssocID="{BAED4C70-3D91-4DA4-9D5D-61CE1776F28D}" presName="composite" presStyleCnt="0"/>
      <dgm:spPr/>
    </dgm:pt>
    <dgm:pt modelId="{CCADA610-366D-4AD8-85F2-90533E0EDEC4}" type="pres">
      <dgm:prSet presAssocID="{BAED4C70-3D91-4DA4-9D5D-61CE1776F28D}" presName="rect1" presStyleLbl="trAlignAcc1" presStyleIdx="1" presStyleCnt="3">
        <dgm:presLayoutVars>
          <dgm:bulletEnabled val="1"/>
        </dgm:presLayoutVars>
      </dgm:prSet>
      <dgm:spPr/>
      <dgm:t>
        <a:bodyPr/>
        <a:lstStyle/>
        <a:p>
          <a:endParaRPr lang="ru-RU"/>
        </a:p>
      </dgm:t>
    </dgm:pt>
    <dgm:pt modelId="{4CC401A2-920C-4A66-86A5-36346FDB13F5}" type="pres">
      <dgm:prSet presAssocID="{BAED4C70-3D91-4DA4-9D5D-61CE1776F28D}" presName="rect2"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4FD28AA1-3DFD-4BE1-9803-44CCA7CEA870}" type="pres">
      <dgm:prSet presAssocID="{F4DDE82B-C23D-4E97-8210-7B856E6A3870}" presName="sibTrans" presStyleCnt="0"/>
      <dgm:spPr/>
    </dgm:pt>
    <dgm:pt modelId="{AB73FD21-8E2E-4145-B76A-2069B5063486}" type="pres">
      <dgm:prSet presAssocID="{DD823088-7270-439A-BFA9-8F0F1CEEE3D1}" presName="composite" presStyleCnt="0"/>
      <dgm:spPr/>
    </dgm:pt>
    <dgm:pt modelId="{29BA4D86-1192-435D-A07B-F9EAA52F8950}" type="pres">
      <dgm:prSet presAssocID="{DD823088-7270-439A-BFA9-8F0F1CEEE3D1}" presName="rect1" presStyleLbl="trAlignAcc1" presStyleIdx="2" presStyleCnt="3">
        <dgm:presLayoutVars>
          <dgm:bulletEnabled val="1"/>
        </dgm:presLayoutVars>
      </dgm:prSet>
      <dgm:spPr/>
      <dgm:t>
        <a:bodyPr/>
        <a:lstStyle/>
        <a:p>
          <a:endParaRPr lang="ru-RU"/>
        </a:p>
      </dgm:t>
    </dgm:pt>
    <dgm:pt modelId="{3E8442CF-287E-4E39-AFCD-37B5640C9F8D}" type="pres">
      <dgm:prSet presAssocID="{DD823088-7270-439A-BFA9-8F0F1CEEE3D1}" presName="rect2"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Lst>
  <dgm:cxnLst>
    <dgm:cxn modelId="{769CCE8F-28D1-4648-AB8D-6B86D4F13A80}" srcId="{5AE2812E-7FD7-49F6-95F4-5A6D40FE86EB}" destId="{DD823088-7270-439A-BFA9-8F0F1CEEE3D1}" srcOrd="2" destOrd="0" parTransId="{8D3AD1E2-BFA6-4E03-A4AA-830A7C110C16}" sibTransId="{E016D865-5AB3-4880-A878-AFF76288EB22}"/>
    <dgm:cxn modelId="{AC846836-4DC7-4B54-86FC-A42C29243852}" srcId="{5AE2812E-7FD7-49F6-95F4-5A6D40FE86EB}" destId="{FD3E8462-8567-4FF0-A3B6-948720CED651}" srcOrd="0" destOrd="0" parTransId="{720C29DB-6F2B-432C-9C7E-E8F2D1A4A657}" sibTransId="{BEA6D455-1E2F-4A01-9F6E-B2DF94AAC8DA}"/>
    <dgm:cxn modelId="{9C508FD9-FEA2-47BF-AD2C-80EA24616486}" type="presOf" srcId="{BAED4C70-3D91-4DA4-9D5D-61CE1776F28D}" destId="{CCADA610-366D-4AD8-85F2-90533E0EDEC4}" srcOrd="0" destOrd="0" presId="urn:microsoft.com/office/officeart/2008/layout/PictureStrips"/>
    <dgm:cxn modelId="{FE23F6A1-6D9F-44FE-8F57-040954AFB089}" type="presOf" srcId="{DD823088-7270-439A-BFA9-8F0F1CEEE3D1}" destId="{29BA4D86-1192-435D-A07B-F9EAA52F8950}" srcOrd="0" destOrd="0" presId="urn:microsoft.com/office/officeart/2008/layout/PictureStrips"/>
    <dgm:cxn modelId="{C8C81225-4C3A-453A-9BF4-5681C43C0CE0}" type="presOf" srcId="{5AE2812E-7FD7-49F6-95F4-5A6D40FE86EB}" destId="{C81ABFF2-7FA5-4B63-B3C3-FC5B6F86F149}" srcOrd="0" destOrd="0" presId="urn:microsoft.com/office/officeart/2008/layout/PictureStrips"/>
    <dgm:cxn modelId="{7E7E31BD-F45A-4BA2-85D7-E1006A5F655C}" srcId="{5AE2812E-7FD7-49F6-95F4-5A6D40FE86EB}" destId="{BAED4C70-3D91-4DA4-9D5D-61CE1776F28D}" srcOrd="1" destOrd="0" parTransId="{D316F816-F9B6-46B4-A267-546910ED31BC}" sibTransId="{F4DDE82B-C23D-4E97-8210-7B856E6A3870}"/>
    <dgm:cxn modelId="{97698415-51A2-481A-AC3E-97CC957518A9}" type="presOf" srcId="{FD3E8462-8567-4FF0-A3B6-948720CED651}" destId="{98E53348-AE26-4791-8A8C-6BE589E4DFFB}" srcOrd="0" destOrd="0" presId="urn:microsoft.com/office/officeart/2008/layout/PictureStrips"/>
    <dgm:cxn modelId="{3207B315-9B9C-4DEE-BA76-99A393EB528D}" type="presParOf" srcId="{C81ABFF2-7FA5-4B63-B3C3-FC5B6F86F149}" destId="{8DE938EB-04FD-4DA5-AFE7-2C7E8860A295}" srcOrd="0" destOrd="0" presId="urn:microsoft.com/office/officeart/2008/layout/PictureStrips"/>
    <dgm:cxn modelId="{53DDDF7F-8C82-434C-9882-5348281CB7B1}" type="presParOf" srcId="{8DE938EB-04FD-4DA5-AFE7-2C7E8860A295}" destId="{98E53348-AE26-4791-8A8C-6BE589E4DFFB}" srcOrd="0" destOrd="0" presId="urn:microsoft.com/office/officeart/2008/layout/PictureStrips"/>
    <dgm:cxn modelId="{94015661-225D-4948-A3EE-E8BD32E8024A}" type="presParOf" srcId="{8DE938EB-04FD-4DA5-AFE7-2C7E8860A295}" destId="{50ED3670-A681-40D7-9D2B-D49850250DE9}" srcOrd="1" destOrd="0" presId="urn:microsoft.com/office/officeart/2008/layout/PictureStrips"/>
    <dgm:cxn modelId="{11FEDD95-5844-4205-8C7D-B64AD7D4B32F}" type="presParOf" srcId="{C81ABFF2-7FA5-4B63-B3C3-FC5B6F86F149}" destId="{B06D3CBD-A89A-4696-A2DC-0BCDDEE43B29}" srcOrd="1" destOrd="0" presId="urn:microsoft.com/office/officeart/2008/layout/PictureStrips"/>
    <dgm:cxn modelId="{25AED445-E5B7-4B30-B4ED-E6B1FFC1D3C3}" type="presParOf" srcId="{C81ABFF2-7FA5-4B63-B3C3-FC5B6F86F149}" destId="{E5855A81-F109-47F8-A164-478E06B5D664}" srcOrd="2" destOrd="0" presId="urn:microsoft.com/office/officeart/2008/layout/PictureStrips"/>
    <dgm:cxn modelId="{CA602EAE-5DE1-450E-ABB5-6018D9FF433B}" type="presParOf" srcId="{E5855A81-F109-47F8-A164-478E06B5D664}" destId="{CCADA610-366D-4AD8-85F2-90533E0EDEC4}" srcOrd="0" destOrd="0" presId="urn:microsoft.com/office/officeart/2008/layout/PictureStrips"/>
    <dgm:cxn modelId="{51A07759-6360-4316-83B0-7195615408DD}" type="presParOf" srcId="{E5855A81-F109-47F8-A164-478E06B5D664}" destId="{4CC401A2-920C-4A66-86A5-36346FDB13F5}" srcOrd="1" destOrd="0" presId="urn:microsoft.com/office/officeart/2008/layout/PictureStrips"/>
    <dgm:cxn modelId="{0FC22720-8F1E-49CD-9422-016BB95B3815}" type="presParOf" srcId="{C81ABFF2-7FA5-4B63-B3C3-FC5B6F86F149}" destId="{4FD28AA1-3DFD-4BE1-9803-44CCA7CEA870}" srcOrd="3" destOrd="0" presId="urn:microsoft.com/office/officeart/2008/layout/PictureStrips"/>
    <dgm:cxn modelId="{2BE60DD9-E9ED-4A06-89B7-52567DE79438}" type="presParOf" srcId="{C81ABFF2-7FA5-4B63-B3C3-FC5B6F86F149}" destId="{AB73FD21-8E2E-4145-B76A-2069B5063486}" srcOrd="4" destOrd="0" presId="urn:microsoft.com/office/officeart/2008/layout/PictureStrips"/>
    <dgm:cxn modelId="{27D84C71-4A17-4FE7-B608-78DC06FD454C}" type="presParOf" srcId="{AB73FD21-8E2E-4145-B76A-2069B5063486}" destId="{29BA4D86-1192-435D-A07B-F9EAA52F8950}" srcOrd="0" destOrd="0" presId="urn:microsoft.com/office/officeart/2008/layout/PictureStrips"/>
    <dgm:cxn modelId="{8A6B15D4-A886-4F8E-8F44-06525E286E00}" type="presParOf" srcId="{AB73FD21-8E2E-4145-B76A-2069B5063486}" destId="{3E8442CF-287E-4E39-AFCD-37B5640C9F8D}"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0288B2-BAC0-424F-B7BD-E196D69E12FC}" type="doc">
      <dgm:prSet loTypeId="urn:microsoft.com/office/officeart/2005/8/layout/vList3#1" loCatId="list" qsTypeId="urn:microsoft.com/office/officeart/2005/8/quickstyle/simple1" qsCatId="simple" csTypeId="urn:microsoft.com/office/officeart/2005/8/colors/accent1_2" csCatId="accent1" phldr="1"/>
      <dgm:spPr/>
    </dgm:pt>
    <dgm:pt modelId="{4A90EF19-E412-419A-9305-81F3B9A9DC4E}">
      <dgm:prSet phldrT="[Текст]"/>
      <dgm:spPr/>
      <dgm:t>
        <a:bodyPr/>
        <a:lstStyle/>
        <a:p>
          <a:pPr algn="l"/>
          <a:r>
            <a:rPr lang="ru-RU" dirty="0" smtClean="0">
              <a:solidFill>
                <a:schemeClr val="tx1"/>
              </a:solidFill>
            </a:rPr>
            <a:t>само деяние (действие или бездействие)</a:t>
          </a:r>
          <a:endParaRPr lang="ru-RU" dirty="0">
            <a:solidFill>
              <a:schemeClr val="tx1"/>
            </a:solidFill>
          </a:endParaRPr>
        </a:p>
      </dgm:t>
    </dgm:pt>
    <dgm:pt modelId="{C036336F-70DF-49C3-84B8-57F3B3AA36A5}" type="parTrans" cxnId="{B0BBD622-5B4C-4C84-8A29-2F581AC83954}">
      <dgm:prSet/>
      <dgm:spPr/>
      <dgm:t>
        <a:bodyPr/>
        <a:lstStyle/>
        <a:p>
          <a:endParaRPr lang="ru-RU"/>
        </a:p>
      </dgm:t>
    </dgm:pt>
    <dgm:pt modelId="{98B25E4F-FC8A-4DB3-A471-42C8C387691B}" type="sibTrans" cxnId="{B0BBD622-5B4C-4C84-8A29-2F581AC83954}">
      <dgm:prSet/>
      <dgm:spPr/>
      <dgm:t>
        <a:bodyPr/>
        <a:lstStyle/>
        <a:p>
          <a:endParaRPr lang="ru-RU"/>
        </a:p>
      </dgm:t>
    </dgm:pt>
    <dgm:pt modelId="{B4470A7A-86A8-4E50-B8BD-05892A38EE72}">
      <dgm:prSet phldrT="[Текст]"/>
      <dgm:spPr/>
      <dgm:t>
        <a:bodyPr/>
        <a:lstStyle/>
        <a:p>
          <a:pPr algn="l"/>
          <a:r>
            <a:rPr lang="ru-RU" dirty="0" smtClean="0">
              <a:solidFill>
                <a:schemeClr val="tx1"/>
              </a:solidFill>
            </a:rPr>
            <a:t>причиняемые им преступные последствия</a:t>
          </a:r>
          <a:endParaRPr lang="ru-RU" dirty="0">
            <a:solidFill>
              <a:schemeClr val="tx1"/>
            </a:solidFill>
          </a:endParaRPr>
        </a:p>
      </dgm:t>
    </dgm:pt>
    <dgm:pt modelId="{A8C66517-0E13-48C4-835B-F1433E00E260}" type="parTrans" cxnId="{812364B8-45D3-42CA-953A-9D1C34268BCC}">
      <dgm:prSet/>
      <dgm:spPr/>
      <dgm:t>
        <a:bodyPr/>
        <a:lstStyle/>
        <a:p>
          <a:endParaRPr lang="ru-RU"/>
        </a:p>
      </dgm:t>
    </dgm:pt>
    <dgm:pt modelId="{4F26201B-3246-48F5-9F55-2CEB24FDAA13}" type="sibTrans" cxnId="{812364B8-45D3-42CA-953A-9D1C34268BCC}">
      <dgm:prSet/>
      <dgm:spPr/>
      <dgm:t>
        <a:bodyPr/>
        <a:lstStyle/>
        <a:p>
          <a:endParaRPr lang="ru-RU"/>
        </a:p>
      </dgm:t>
    </dgm:pt>
    <dgm:pt modelId="{225990B0-D056-4765-B5C2-39075481E863}">
      <dgm:prSet phldrT="[Текст]"/>
      <dgm:spPr/>
      <dgm:t>
        <a:bodyPr/>
        <a:lstStyle/>
        <a:p>
          <a:pPr algn="l"/>
          <a:r>
            <a:rPr lang="ru-RU" dirty="0" smtClean="0">
              <a:solidFill>
                <a:schemeClr val="tx1"/>
              </a:solidFill>
            </a:rPr>
            <a:t>причинная связь между ними</a:t>
          </a:r>
          <a:endParaRPr lang="ru-RU" dirty="0">
            <a:solidFill>
              <a:schemeClr val="tx1"/>
            </a:solidFill>
          </a:endParaRPr>
        </a:p>
      </dgm:t>
    </dgm:pt>
    <dgm:pt modelId="{00A83825-BED9-4227-A6E9-FCB40F9DE6AF}" type="parTrans" cxnId="{14806A51-48ED-48E1-A461-0D9F5AE49746}">
      <dgm:prSet/>
      <dgm:spPr/>
      <dgm:t>
        <a:bodyPr/>
        <a:lstStyle/>
        <a:p>
          <a:endParaRPr lang="ru-RU"/>
        </a:p>
      </dgm:t>
    </dgm:pt>
    <dgm:pt modelId="{BC7F918E-A90F-4DCB-B2E4-AB401FC12D41}" type="sibTrans" cxnId="{14806A51-48ED-48E1-A461-0D9F5AE49746}">
      <dgm:prSet/>
      <dgm:spPr/>
      <dgm:t>
        <a:bodyPr/>
        <a:lstStyle/>
        <a:p>
          <a:endParaRPr lang="ru-RU"/>
        </a:p>
      </dgm:t>
    </dgm:pt>
    <dgm:pt modelId="{B52B9E83-7432-4B4A-BCFA-8982CB1C7631}">
      <dgm:prSet phldrT="[Текст]"/>
      <dgm:spPr/>
      <dgm:t>
        <a:bodyPr/>
        <a:lstStyle/>
        <a:p>
          <a:pPr algn="l"/>
          <a:r>
            <a:rPr lang="ru-RU" smtClean="0">
              <a:solidFill>
                <a:schemeClr val="tx1"/>
              </a:solidFill>
            </a:rPr>
            <a:t>способ</a:t>
          </a:r>
          <a:endParaRPr lang="ru-RU" dirty="0">
            <a:solidFill>
              <a:schemeClr val="tx1"/>
            </a:solidFill>
          </a:endParaRPr>
        </a:p>
      </dgm:t>
    </dgm:pt>
    <dgm:pt modelId="{A16BDF7F-2368-4284-9113-52AEE45DC9F4}" type="parTrans" cxnId="{4EF7A1EE-2258-47D7-9157-D66281BA985D}">
      <dgm:prSet/>
      <dgm:spPr/>
      <dgm:t>
        <a:bodyPr/>
        <a:lstStyle/>
        <a:p>
          <a:endParaRPr lang="ru-RU"/>
        </a:p>
      </dgm:t>
    </dgm:pt>
    <dgm:pt modelId="{894F9770-21D8-419B-BA89-FC514A753C9F}" type="sibTrans" cxnId="{4EF7A1EE-2258-47D7-9157-D66281BA985D}">
      <dgm:prSet/>
      <dgm:spPr/>
      <dgm:t>
        <a:bodyPr/>
        <a:lstStyle/>
        <a:p>
          <a:endParaRPr lang="ru-RU"/>
        </a:p>
      </dgm:t>
    </dgm:pt>
    <dgm:pt modelId="{D2D54535-E977-4FAB-B6EB-567AF1510922}">
      <dgm:prSet phldrT="[Текст]"/>
      <dgm:spPr/>
      <dgm:t>
        <a:bodyPr/>
        <a:lstStyle/>
        <a:p>
          <a:pPr algn="l"/>
          <a:r>
            <a:rPr lang="ru-RU" dirty="0" smtClean="0">
              <a:solidFill>
                <a:schemeClr val="tx1"/>
              </a:solidFill>
            </a:rPr>
            <a:t>обстановка</a:t>
          </a:r>
          <a:endParaRPr lang="ru-RU" dirty="0">
            <a:solidFill>
              <a:schemeClr val="tx1"/>
            </a:solidFill>
          </a:endParaRPr>
        </a:p>
      </dgm:t>
    </dgm:pt>
    <dgm:pt modelId="{B745140E-08F5-4226-B013-83B37C4ED1F6}" type="parTrans" cxnId="{5F774E35-4B0F-4052-85DE-BA937025C0E2}">
      <dgm:prSet/>
      <dgm:spPr/>
      <dgm:t>
        <a:bodyPr/>
        <a:lstStyle/>
        <a:p>
          <a:endParaRPr lang="ru-RU"/>
        </a:p>
      </dgm:t>
    </dgm:pt>
    <dgm:pt modelId="{822ABE2A-009B-4880-9493-F811DC163E4A}" type="sibTrans" cxnId="{5F774E35-4B0F-4052-85DE-BA937025C0E2}">
      <dgm:prSet/>
      <dgm:spPr/>
      <dgm:t>
        <a:bodyPr/>
        <a:lstStyle/>
        <a:p>
          <a:endParaRPr lang="ru-RU"/>
        </a:p>
      </dgm:t>
    </dgm:pt>
    <dgm:pt modelId="{ADE0C934-7ADD-4E44-8717-60317A25F5CF}">
      <dgm:prSet phldrT="[Текст]"/>
      <dgm:spPr/>
      <dgm:t>
        <a:bodyPr/>
        <a:lstStyle/>
        <a:p>
          <a:pPr algn="l"/>
          <a:r>
            <a:rPr lang="ru-RU" dirty="0" smtClean="0">
              <a:solidFill>
                <a:schemeClr val="tx1"/>
              </a:solidFill>
            </a:rPr>
            <a:t>место</a:t>
          </a:r>
          <a:endParaRPr lang="ru-RU" dirty="0">
            <a:solidFill>
              <a:schemeClr val="tx1"/>
            </a:solidFill>
          </a:endParaRPr>
        </a:p>
      </dgm:t>
    </dgm:pt>
    <dgm:pt modelId="{4999C637-DB46-41DB-804B-C6C04DF5D273}" type="parTrans" cxnId="{B9E9AF6B-3E4D-490A-9657-4D231F008B76}">
      <dgm:prSet/>
      <dgm:spPr/>
      <dgm:t>
        <a:bodyPr/>
        <a:lstStyle/>
        <a:p>
          <a:endParaRPr lang="ru-RU"/>
        </a:p>
      </dgm:t>
    </dgm:pt>
    <dgm:pt modelId="{D1C29C2B-42A6-4719-8F00-016E5E266055}" type="sibTrans" cxnId="{B9E9AF6B-3E4D-490A-9657-4D231F008B76}">
      <dgm:prSet/>
      <dgm:spPr/>
      <dgm:t>
        <a:bodyPr/>
        <a:lstStyle/>
        <a:p>
          <a:endParaRPr lang="ru-RU"/>
        </a:p>
      </dgm:t>
    </dgm:pt>
    <dgm:pt modelId="{AB11042B-B65E-4C94-A0AB-611BECB8A54A}">
      <dgm:prSet phldrT="[Текст]"/>
      <dgm:spPr/>
      <dgm:t>
        <a:bodyPr/>
        <a:lstStyle/>
        <a:p>
          <a:pPr algn="l"/>
          <a:r>
            <a:rPr lang="ru-RU" dirty="0" smtClean="0">
              <a:solidFill>
                <a:schemeClr val="tx1"/>
              </a:solidFill>
            </a:rPr>
            <a:t>время совершения деяния</a:t>
          </a:r>
          <a:endParaRPr lang="ru-RU" dirty="0">
            <a:solidFill>
              <a:schemeClr val="tx1"/>
            </a:solidFill>
          </a:endParaRPr>
        </a:p>
      </dgm:t>
    </dgm:pt>
    <dgm:pt modelId="{9DA01C0F-9002-4A40-A502-EB2EE3121C96}" type="parTrans" cxnId="{F417B3AA-F0BE-408E-BD3A-184DC6D8545B}">
      <dgm:prSet/>
      <dgm:spPr/>
      <dgm:t>
        <a:bodyPr/>
        <a:lstStyle/>
        <a:p>
          <a:endParaRPr lang="ru-RU"/>
        </a:p>
      </dgm:t>
    </dgm:pt>
    <dgm:pt modelId="{BDFD3D6B-1BC7-41C6-8CB0-155CC84DEDC3}" type="sibTrans" cxnId="{F417B3AA-F0BE-408E-BD3A-184DC6D8545B}">
      <dgm:prSet/>
      <dgm:spPr/>
      <dgm:t>
        <a:bodyPr/>
        <a:lstStyle/>
        <a:p>
          <a:endParaRPr lang="ru-RU"/>
        </a:p>
      </dgm:t>
    </dgm:pt>
    <dgm:pt modelId="{51D036AB-8423-4ABC-88A6-748AC1B72E4C}" type="pres">
      <dgm:prSet presAssocID="{8B0288B2-BAC0-424F-B7BD-E196D69E12FC}" presName="linearFlow" presStyleCnt="0">
        <dgm:presLayoutVars>
          <dgm:dir/>
          <dgm:resizeHandles val="exact"/>
        </dgm:presLayoutVars>
      </dgm:prSet>
      <dgm:spPr/>
    </dgm:pt>
    <dgm:pt modelId="{A4F5C27A-19B5-426F-8CC4-916AC7316665}" type="pres">
      <dgm:prSet presAssocID="{4A90EF19-E412-419A-9305-81F3B9A9DC4E}" presName="composite" presStyleCnt="0"/>
      <dgm:spPr/>
    </dgm:pt>
    <dgm:pt modelId="{B3EE75DB-4E73-4264-B1BE-BBDE745A9DD5}" type="pres">
      <dgm:prSet presAssocID="{4A90EF19-E412-419A-9305-81F3B9A9DC4E}" presName="imgShp" presStyleLbl="fgImgPlace1" presStyleIdx="0" presStyleCnt="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800B6D97-60A8-415C-B38C-FB82721A7DD5}" type="pres">
      <dgm:prSet presAssocID="{4A90EF19-E412-419A-9305-81F3B9A9DC4E}" presName="txShp" presStyleLbl="node1" presStyleIdx="0" presStyleCnt="7">
        <dgm:presLayoutVars>
          <dgm:bulletEnabled val="1"/>
        </dgm:presLayoutVars>
      </dgm:prSet>
      <dgm:spPr/>
      <dgm:t>
        <a:bodyPr/>
        <a:lstStyle/>
        <a:p>
          <a:endParaRPr lang="ru-RU"/>
        </a:p>
      </dgm:t>
    </dgm:pt>
    <dgm:pt modelId="{32FFD7AC-E852-4C53-84C7-E45639D7EB74}" type="pres">
      <dgm:prSet presAssocID="{98B25E4F-FC8A-4DB3-A471-42C8C387691B}" presName="spacing" presStyleCnt="0"/>
      <dgm:spPr/>
    </dgm:pt>
    <dgm:pt modelId="{D1AAAECF-8450-4098-8AC5-6BF72BC4A6F3}" type="pres">
      <dgm:prSet presAssocID="{B4470A7A-86A8-4E50-B8BD-05892A38EE72}" presName="composite" presStyleCnt="0"/>
      <dgm:spPr/>
    </dgm:pt>
    <dgm:pt modelId="{CF7F281D-B0D7-4788-B7D4-754312C7554B}" type="pres">
      <dgm:prSet presAssocID="{B4470A7A-86A8-4E50-B8BD-05892A38EE72}" presName="imgShp" presStyleLbl="fgImgPlace1" presStyleIdx="1" presStyleCnt="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75617A63-758F-4C74-860D-141FAB98E224}" type="pres">
      <dgm:prSet presAssocID="{B4470A7A-86A8-4E50-B8BD-05892A38EE72}" presName="txShp" presStyleLbl="node1" presStyleIdx="1" presStyleCnt="7">
        <dgm:presLayoutVars>
          <dgm:bulletEnabled val="1"/>
        </dgm:presLayoutVars>
      </dgm:prSet>
      <dgm:spPr/>
      <dgm:t>
        <a:bodyPr/>
        <a:lstStyle/>
        <a:p>
          <a:endParaRPr lang="ru-RU"/>
        </a:p>
      </dgm:t>
    </dgm:pt>
    <dgm:pt modelId="{6271163D-7C32-4C8F-B5D6-6C51935A107D}" type="pres">
      <dgm:prSet presAssocID="{4F26201B-3246-48F5-9F55-2CEB24FDAA13}" presName="spacing" presStyleCnt="0"/>
      <dgm:spPr/>
    </dgm:pt>
    <dgm:pt modelId="{140CB12C-FB1C-4B80-9767-15E419B939E3}" type="pres">
      <dgm:prSet presAssocID="{225990B0-D056-4765-B5C2-39075481E863}" presName="composite" presStyleCnt="0"/>
      <dgm:spPr/>
    </dgm:pt>
    <dgm:pt modelId="{F9A59C35-F32A-4753-8618-3CAFE98B4FEF}" type="pres">
      <dgm:prSet presAssocID="{225990B0-D056-4765-B5C2-39075481E863}" presName="imgShp" presStyleLbl="fgImgPlace1" presStyleIdx="2" presStyleCnt="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420E64A1-FD42-41CC-8CF9-348F08EFA905}" type="pres">
      <dgm:prSet presAssocID="{225990B0-D056-4765-B5C2-39075481E863}" presName="txShp" presStyleLbl="node1" presStyleIdx="2" presStyleCnt="7">
        <dgm:presLayoutVars>
          <dgm:bulletEnabled val="1"/>
        </dgm:presLayoutVars>
      </dgm:prSet>
      <dgm:spPr/>
      <dgm:t>
        <a:bodyPr/>
        <a:lstStyle/>
        <a:p>
          <a:endParaRPr lang="ru-RU"/>
        </a:p>
      </dgm:t>
    </dgm:pt>
    <dgm:pt modelId="{C8F988F0-15C0-4564-8EF4-DC649E8A9B83}" type="pres">
      <dgm:prSet presAssocID="{BC7F918E-A90F-4DCB-B2E4-AB401FC12D41}" presName="spacing" presStyleCnt="0"/>
      <dgm:spPr/>
    </dgm:pt>
    <dgm:pt modelId="{1D22C4AC-C88F-4977-9DC2-D1A84D639FA4}" type="pres">
      <dgm:prSet presAssocID="{B52B9E83-7432-4B4A-BCFA-8982CB1C7631}" presName="composite" presStyleCnt="0"/>
      <dgm:spPr/>
    </dgm:pt>
    <dgm:pt modelId="{EA12ABE9-6C37-4801-8749-B83D0E63F094}" type="pres">
      <dgm:prSet presAssocID="{B52B9E83-7432-4B4A-BCFA-8982CB1C7631}" presName="imgShp" presStyleLbl="fgImgPlace1" presStyleIdx="3" presStyleCnt="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734E966-9E0D-4B1C-9C5D-CBC6A693DDBE}" type="pres">
      <dgm:prSet presAssocID="{B52B9E83-7432-4B4A-BCFA-8982CB1C7631}" presName="txShp" presStyleLbl="node1" presStyleIdx="3" presStyleCnt="7">
        <dgm:presLayoutVars>
          <dgm:bulletEnabled val="1"/>
        </dgm:presLayoutVars>
      </dgm:prSet>
      <dgm:spPr/>
      <dgm:t>
        <a:bodyPr/>
        <a:lstStyle/>
        <a:p>
          <a:endParaRPr lang="ru-RU"/>
        </a:p>
      </dgm:t>
    </dgm:pt>
    <dgm:pt modelId="{AC7127AD-4970-4271-8DB8-044948317C91}" type="pres">
      <dgm:prSet presAssocID="{894F9770-21D8-419B-BA89-FC514A753C9F}" presName="spacing" presStyleCnt="0"/>
      <dgm:spPr/>
    </dgm:pt>
    <dgm:pt modelId="{4359CAB0-CF1E-4373-8DD7-131FFCFB28A7}" type="pres">
      <dgm:prSet presAssocID="{D2D54535-E977-4FAB-B6EB-567AF1510922}" presName="composite" presStyleCnt="0"/>
      <dgm:spPr/>
    </dgm:pt>
    <dgm:pt modelId="{24B94A66-7243-4F85-A06C-A7093C7B9BC4}" type="pres">
      <dgm:prSet presAssocID="{D2D54535-E977-4FAB-B6EB-567AF1510922}" presName="imgShp" presStyleLbl="fgImgPlace1" presStyleIdx="4" presStyleCnt="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2AC2EE1-52F5-4474-A6F2-BC5C9CEBEDB2}" type="pres">
      <dgm:prSet presAssocID="{D2D54535-E977-4FAB-B6EB-567AF1510922}" presName="txShp" presStyleLbl="node1" presStyleIdx="4" presStyleCnt="7">
        <dgm:presLayoutVars>
          <dgm:bulletEnabled val="1"/>
        </dgm:presLayoutVars>
      </dgm:prSet>
      <dgm:spPr/>
      <dgm:t>
        <a:bodyPr/>
        <a:lstStyle/>
        <a:p>
          <a:endParaRPr lang="ru-RU"/>
        </a:p>
      </dgm:t>
    </dgm:pt>
    <dgm:pt modelId="{07EB92A0-43DE-41B1-8AAD-23611C0D55BC}" type="pres">
      <dgm:prSet presAssocID="{822ABE2A-009B-4880-9493-F811DC163E4A}" presName="spacing" presStyleCnt="0"/>
      <dgm:spPr/>
    </dgm:pt>
    <dgm:pt modelId="{960E1B7F-599F-4629-B11B-C32595BC1632}" type="pres">
      <dgm:prSet presAssocID="{ADE0C934-7ADD-4E44-8717-60317A25F5CF}" presName="composite" presStyleCnt="0"/>
      <dgm:spPr/>
    </dgm:pt>
    <dgm:pt modelId="{97D3734B-2977-4C08-A263-84A9D8838C90}" type="pres">
      <dgm:prSet presAssocID="{ADE0C934-7ADD-4E44-8717-60317A25F5CF}" presName="imgShp" presStyleLbl="fgImgPlace1" presStyleIdx="5" presStyleCnt="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9DF16D66-A654-4B27-9100-95D9791B6D0B}" type="pres">
      <dgm:prSet presAssocID="{ADE0C934-7ADD-4E44-8717-60317A25F5CF}" presName="txShp" presStyleLbl="node1" presStyleIdx="5" presStyleCnt="7">
        <dgm:presLayoutVars>
          <dgm:bulletEnabled val="1"/>
        </dgm:presLayoutVars>
      </dgm:prSet>
      <dgm:spPr/>
      <dgm:t>
        <a:bodyPr/>
        <a:lstStyle/>
        <a:p>
          <a:endParaRPr lang="ru-RU"/>
        </a:p>
      </dgm:t>
    </dgm:pt>
    <dgm:pt modelId="{278C6FF5-46F0-4987-A959-5E9AEDCBC004}" type="pres">
      <dgm:prSet presAssocID="{D1C29C2B-42A6-4719-8F00-016E5E266055}" presName="spacing" presStyleCnt="0"/>
      <dgm:spPr/>
    </dgm:pt>
    <dgm:pt modelId="{C6A5DA7B-7C3E-45B7-BB66-5776E7754280}" type="pres">
      <dgm:prSet presAssocID="{AB11042B-B65E-4C94-A0AB-611BECB8A54A}" presName="composite" presStyleCnt="0"/>
      <dgm:spPr/>
    </dgm:pt>
    <dgm:pt modelId="{DAC74712-5AD1-4926-8470-B0EC31B1C768}" type="pres">
      <dgm:prSet presAssocID="{AB11042B-B65E-4C94-A0AB-611BECB8A54A}" presName="imgShp" presStyleLbl="fgImgPlace1" presStyleIdx="6" presStyleCnt="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336C13F2-8A6D-44FD-A4E9-74460146C037}" type="pres">
      <dgm:prSet presAssocID="{AB11042B-B65E-4C94-A0AB-611BECB8A54A}" presName="txShp" presStyleLbl="node1" presStyleIdx="6" presStyleCnt="7">
        <dgm:presLayoutVars>
          <dgm:bulletEnabled val="1"/>
        </dgm:presLayoutVars>
      </dgm:prSet>
      <dgm:spPr/>
      <dgm:t>
        <a:bodyPr/>
        <a:lstStyle/>
        <a:p>
          <a:endParaRPr lang="ru-RU"/>
        </a:p>
      </dgm:t>
    </dgm:pt>
  </dgm:ptLst>
  <dgm:cxnLst>
    <dgm:cxn modelId="{F417B3AA-F0BE-408E-BD3A-184DC6D8545B}" srcId="{8B0288B2-BAC0-424F-B7BD-E196D69E12FC}" destId="{AB11042B-B65E-4C94-A0AB-611BECB8A54A}" srcOrd="6" destOrd="0" parTransId="{9DA01C0F-9002-4A40-A502-EB2EE3121C96}" sibTransId="{BDFD3D6B-1BC7-41C6-8CB0-155CC84DEDC3}"/>
    <dgm:cxn modelId="{B0BBD622-5B4C-4C84-8A29-2F581AC83954}" srcId="{8B0288B2-BAC0-424F-B7BD-E196D69E12FC}" destId="{4A90EF19-E412-419A-9305-81F3B9A9DC4E}" srcOrd="0" destOrd="0" parTransId="{C036336F-70DF-49C3-84B8-57F3B3AA36A5}" sibTransId="{98B25E4F-FC8A-4DB3-A471-42C8C387691B}"/>
    <dgm:cxn modelId="{83A86889-7FD1-4E62-94B4-AAE736854F19}" type="presOf" srcId="{B52B9E83-7432-4B4A-BCFA-8982CB1C7631}" destId="{1734E966-9E0D-4B1C-9C5D-CBC6A693DDBE}" srcOrd="0" destOrd="0" presId="urn:microsoft.com/office/officeart/2005/8/layout/vList3#1"/>
    <dgm:cxn modelId="{759D58BC-2D8A-455D-9FD4-323823404D4D}" type="presOf" srcId="{ADE0C934-7ADD-4E44-8717-60317A25F5CF}" destId="{9DF16D66-A654-4B27-9100-95D9791B6D0B}" srcOrd="0" destOrd="0" presId="urn:microsoft.com/office/officeart/2005/8/layout/vList3#1"/>
    <dgm:cxn modelId="{5F774E35-4B0F-4052-85DE-BA937025C0E2}" srcId="{8B0288B2-BAC0-424F-B7BD-E196D69E12FC}" destId="{D2D54535-E977-4FAB-B6EB-567AF1510922}" srcOrd="4" destOrd="0" parTransId="{B745140E-08F5-4226-B013-83B37C4ED1F6}" sibTransId="{822ABE2A-009B-4880-9493-F811DC163E4A}"/>
    <dgm:cxn modelId="{B9E9AF6B-3E4D-490A-9657-4D231F008B76}" srcId="{8B0288B2-BAC0-424F-B7BD-E196D69E12FC}" destId="{ADE0C934-7ADD-4E44-8717-60317A25F5CF}" srcOrd="5" destOrd="0" parTransId="{4999C637-DB46-41DB-804B-C6C04DF5D273}" sibTransId="{D1C29C2B-42A6-4719-8F00-016E5E266055}"/>
    <dgm:cxn modelId="{812364B8-45D3-42CA-953A-9D1C34268BCC}" srcId="{8B0288B2-BAC0-424F-B7BD-E196D69E12FC}" destId="{B4470A7A-86A8-4E50-B8BD-05892A38EE72}" srcOrd="1" destOrd="0" parTransId="{A8C66517-0E13-48C4-835B-F1433E00E260}" sibTransId="{4F26201B-3246-48F5-9F55-2CEB24FDAA13}"/>
    <dgm:cxn modelId="{29E892C2-2C65-420A-95AC-4F9706749CDA}" type="presOf" srcId="{B4470A7A-86A8-4E50-B8BD-05892A38EE72}" destId="{75617A63-758F-4C74-860D-141FAB98E224}" srcOrd="0" destOrd="0" presId="urn:microsoft.com/office/officeart/2005/8/layout/vList3#1"/>
    <dgm:cxn modelId="{DE97A647-F8A4-4AA4-8A2B-CF08AC33CAF7}" type="presOf" srcId="{225990B0-D056-4765-B5C2-39075481E863}" destId="{420E64A1-FD42-41CC-8CF9-348F08EFA905}" srcOrd="0" destOrd="0" presId="urn:microsoft.com/office/officeart/2005/8/layout/vList3#1"/>
    <dgm:cxn modelId="{4EF7A1EE-2258-47D7-9157-D66281BA985D}" srcId="{8B0288B2-BAC0-424F-B7BD-E196D69E12FC}" destId="{B52B9E83-7432-4B4A-BCFA-8982CB1C7631}" srcOrd="3" destOrd="0" parTransId="{A16BDF7F-2368-4284-9113-52AEE45DC9F4}" sibTransId="{894F9770-21D8-419B-BA89-FC514A753C9F}"/>
    <dgm:cxn modelId="{AEEFD468-9CA3-42C0-9ECA-17FD3A374849}" type="presOf" srcId="{D2D54535-E977-4FAB-B6EB-567AF1510922}" destId="{12AC2EE1-52F5-4474-A6F2-BC5C9CEBEDB2}" srcOrd="0" destOrd="0" presId="urn:microsoft.com/office/officeart/2005/8/layout/vList3#1"/>
    <dgm:cxn modelId="{A0E9E422-3B97-4A6E-A2EB-F26371710E6F}" type="presOf" srcId="{4A90EF19-E412-419A-9305-81F3B9A9DC4E}" destId="{800B6D97-60A8-415C-B38C-FB82721A7DD5}" srcOrd="0" destOrd="0" presId="urn:microsoft.com/office/officeart/2005/8/layout/vList3#1"/>
    <dgm:cxn modelId="{856350D5-12E0-4EC6-AC46-89AD06B9CD00}" type="presOf" srcId="{8B0288B2-BAC0-424F-B7BD-E196D69E12FC}" destId="{51D036AB-8423-4ABC-88A6-748AC1B72E4C}" srcOrd="0" destOrd="0" presId="urn:microsoft.com/office/officeart/2005/8/layout/vList3#1"/>
    <dgm:cxn modelId="{14806A51-48ED-48E1-A461-0D9F5AE49746}" srcId="{8B0288B2-BAC0-424F-B7BD-E196D69E12FC}" destId="{225990B0-D056-4765-B5C2-39075481E863}" srcOrd="2" destOrd="0" parTransId="{00A83825-BED9-4227-A6E9-FCB40F9DE6AF}" sibTransId="{BC7F918E-A90F-4DCB-B2E4-AB401FC12D41}"/>
    <dgm:cxn modelId="{09F03B84-1625-4679-BCFD-716DE2C3D55C}" type="presOf" srcId="{AB11042B-B65E-4C94-A0AB-611BECB8A54A}" destId="{336C13F2-8A6D-44FD-A4E9-74460146C037}" srcOrd="0" destOrd="0" presId="urn:microsoft.com/office/officeart/2005/8/layout/vList3#1"/>
    <dgm:cxn modelId="{9C6D8035-F876-4D16-AF40-2BDBA9E39F7F}" type="presParOf" srcId="{51D036AB-8423-4ABC-88A6-748AC1B72E4C}" destId="{A4F5C27A-19B5-426F-8CC4-916AC7316665}" srcOrd="0" destOrd="0" presId="urn:microsoft.com/office/officeart/2005/8/layout/vList3#1"/>
    <dgm:cxn modelId="{7072E062-0075-4B16-8911-10C9991D2024}" type="presParOf" srcId="{A4F5C27A-19B5-426F-8CC4-916AC7316665}" destId="{B3EE75DB-4E73-4264-B1BE-BBDE745A9DD5}" srcOrd="0" destOrd="0" presId="urn:microsoft.com/office/officeart/2005/8/layout/vList3#1"/>
    <dgm:cxn modelId="{70AA6B9E-DF57-450E-BD3D-A9005FB7651C}" type="presParOf" srcId="{A4F5C27A-19B5-426F-8CC4-916AC7316665}" destId="{800B6D97-60A8-415C-B38C-FB82721A7DD5}" srcOrd="1" destOrd="0" presId="urn:microsoft.com/office/officeart/2005/8/layout/vList3#1"/>
    <dgm:cxn modelId="{68115366-22AA-458A-81B9-29804E649F2A}" type="presParOf" srcId="{51D036AB-8423-4ABC-88A6-748AC1B72E4C}" destId="{32FFD7AC-E852-4C53-84C7-E45639D7EB74}" srcOrd="1" destOrd="0" presId="urn:microsoft.com/office/officeart/2005/8/layout/vList3#1"/>
    <dgm:cxn modelId="{04191A1C-119D-426E-873D-2EF2492E3CD0}" type="presParOf" srcId="{51D036AB-8423-4ABC-88A6-748AC1B72E4C}" destId="{D1AAAECF-8450-4098-8AC5-6BF72BC4A6F3}" srcOrd="2" destOrd="0" presId="urn:microsoft.com/office/officeart/2005/8/layout/vList3#1"/>
    <dgm:cxn modelId="{6C5444D6-253D-41BB-92F1-439D99BEF301}" type="presParOf" srcId="{D1AAAECF-8450-4098-8AC5-6BF72BC4A6F3}" destId="{CF7F281D-B0D7-4788-B7D4-754312C7554B}" srcOrd="0" destOrd="0" presId="urn:microsoft.com/office/officeart/2005/8/layout/vList3#1"/>
    <dgm:cxn modelId="{5368B9DD-AFF0-4941-BDF0-CA505AD64495}" type="presParOf" srcId="{D1AAAECF-8450-4098-8AC5-6BF72BC4A6F3}" destId="{75617A63-758F-4C74-860D-141FAB98E224}" srcOrd="1" destOrd="0" presId="urn:microsoft.com/office/officeart/2005/8/layout/vList3#1"/>
    <dgm:cxn modelId="{E5810369-E9A3-4E5D-B349-8530A903942B}" type="presParOf" srcId="{51D036AB-8423-4ABC-88A6-748AC1B72E4C}" destId="{6271163D-7C32-4C8F-B5D6-6C51935A107D}" srcOrd="3" destOrd="0" presId="urn:microsoft.com/office/officeart/2005/8/layout/vList3#1"/>
    <dgm:cxn modelId="{E2B81DCC-474A-4A62-8352-D12750DC5E8A}" type="presParOf" srcId="{51D036AB-8423-4ABC-88A6-748AC1B72E4C}" destId="{140CB12C-FB1C-4B80-9767-15E419B939E3}" srcOrd="4" destOrd="0" presId="urn:microsoft.com/office/officeart/2005/8/layout/vList3#1"/>
    <dgm:cxn modelId="{509DE269-5E12-411F-B308-8600DDB4BF42}" type="presParOf" srcId="{140CB12C-FB1C-4B80-9767-15E419B939E3}" destId="{F9A59C35-F32A-4753-8618-3CAFE98B4FEF}" srcOrd="0" destOrd="0" presId="urn:microsoft.com/office/officeart/2005/8/layout/vList3#1"/>
    <dgm:cxn modelId="{CA729526-B759-4166-836F-6F292A6A914B}" type="presParOf" srcId="{140CB12C-FB1C-4B80-9767-15E419B939E3}" destId="{420E64A1-FD42-41CC-8CF9-348F08EFA905}" srcOrd="1" destOrd="0" presId="urn:microsoft.com/office/officeart/2005/8/layout/vList3#1"/>
    <dgm:cxn modelId="{D4776DE2-350C-4094-835D-3D45E53E0767}" type="presParOf" srcId="{51D036AB-8423-4ABC-88A6-748AC1B72E4C}" destId="{C8F988F0-15C0-4564-8EF4-DC649E8A9B83}" srcOrd="5" destOrd="0" presId="urn:microsoft.com/office/officeart/2005/8/layout/vList3#1"/>
    <dgm:cxn modelId="{E283CDEB-1CB2-4591-B572-DECA12E5ED80}" type="presParOf" srcId="{51D036AB-8423-4ABC-88A6-748AC1B72E4C}" destId="{1D22C4AC-C88F-4977-9DC2-D1A84D639FA4}" srcOrd="6" destOrd="0" presId="urn:microsoft.com/office/officeart/2005/8/layout/vList3#1"/>
    <dgm:cxn modelId="{6D6C6CAE-58B1-4609-A7BF-16426A7265DF}" type="presParOf" srcId="{1D22C4AC-C88F-4977-9DC2-D1A84D639FA4}" destId="{EA12ABE9-6C37-4801-8749-B83D0E63F094}" srcOrd="0" destOrd="0" presId="urn:microsoft.com/office/officeart/2005/8/layout/vList3#1"/>
    <dgm:cxn modelId="{3120EC8F-0420-4467-967F-97F99A0D34F5}" type="presParOf" srcId="{1D22C4AC-C88F-4977-9DC2-D1A84D639FA4}" destId="{1734E966-9E0D-4B1C-9C5D-CBC6A693DDBE}" srcOrd="1" destOrd="0" presId="urn:microsoft.com/office/officeart/2005/8/layout/vList3#1"/>
    <dgm:cxn modelId="{C66C24F3-6189-46E4-99D6-C30175847695}" type="presParOf" srcId="{51D036AB-8423-4ABC-88A6-748AC1B72E4C}" destId="{AC7127AD-4970-4271-8DB8-044948317C91}" srcOrd="7" destOrd="0" presId="urn:microsoft.com/office/officeart/2005/8/layout/vList3#1"/>
    <dgm:cxn modelId="{D286CFF1-4AF6-44CB-9237-22AD198C5A12}" type="presParOf" srcId="{51D036AB-8423-4ABC-88A6-748AC1B72E4C}" destId="{4359CAB0-CF1E-4373-8DD7-131FFCFB28A7}" srcOrd="8" destOrd="0" presId="urn:microsoft.com/office/officeart/2005/8/layout/vList3#1"/>
    <dgm:cxn modelId="{B2FC9871-7A0B-4B3E-BE25-52F5164FF9D8}" type="presParOf" srcId="{4359CAB0-CF1E-4373-8DD7-131FFCFB28A7}" destId="{24B94A66-7243-4F85-A06C-A7093C7B9BC4}" srcOrd="0" destOrd="0" presId="urn:microsoft.com/office/officeart/2005/8/layout/vList3#1"/>
    <dgm:cxn modelId="{F223CC7D-DBBD-4F81-A28C-22234A0B23C2}" type="presParOf" srcId="{4359CAB0-CF1E-4373-8DD7-131FFCFB28A7}" destId="{12AC2EE1-52F5-4474-A6F2-BC5C9CEBEDB2}" srcOrd="1" destOrd="0" presId="urn:microsoft.com/office/officeart/2005/8/layout/vList3#1"/>
    <dgm:cxn modelId="{BF055BDE-B956-4872-A88E-6EC379FA2BC9}" type="presParOf" srcId="{51D036AB-8423-4ABC-88A6-748AC1B72E4C}" destId="{07EB92A0-43DE-41B1-8AAD-23611C0D55BC}" srcOrd="9" destOrd="0" presId="urn:microsoft.com/office/officeart/2005/8/layout/vList3#1"/>
    <dgm:cxn modelId="{58C0942F-5FBD-4AAE-B637-68563D2B9704}" type="presParOf" srcId="{51D036AB-8423-4ABC-88A6-748AC1B72E4C}" destId="{960E1B7F-599F-4629-B11B-C32595BC1632}" srcOrd="10" destOrd="0" presId="urn:microsoft.com/office/officeart/2005/8/layout/vList3#1"/>
    <dgm:cxn modelId="{DDEA799D-64D6-404A-A32C-F1A733A8A42C}" type="presParOf" srcId="{960E1B7F-599F-4629-B11B-C32595BC1632}" destId="{97D3734B-2977-4C08-A263-84A9D8838C90}" srcOrd="0" destOrd="0" presId="urn:microsoft.com/office/officeart/2005/8/layout/vList3#1"/>
    <dgm:cxn modelId="{F8D6215F-DA39-43EB-B6A4-E650E928AF6D}" type="presParOf" srcId="{960E1B7F-599F-4629-B11B-C32595BC1632}" destId="{9DF16D66-A654-4B27-9100-95D9791B6D0B}" srcOrd="1" destOrd="0" presId="urn:microsoft.com/office/officeart/2005/8/layout/vList3#1"/>
    <dgm:cxn modelId="{892C522D-E196-4473-A08C-FE9F0D4419DA}" type="presParOf" srcId="{51D036AB-8423-4ABC-88A6-748AC1B72E4C}" destId="{278C6FF5-46F0-4987-A959-5E9AEDCBC004}" srcOrd="11" destOrd="0" presId="urn:microsoft.com/office/officeart/2005/8/layout/vList3#1"/>
    <dgm:cxn modelId="{9D793F5B-7BB6-4112-A7AC-8F6A1623EB6C}" type="presParOf" srcId="{51D036AB-8423-4ABC-88A6-748AC1B72E4C}" destId="{C6A5DA7B-7C3E-45B7-BB66-5776E7754280}" srcOrd="12" destOrd="0" presId="urn:microsoft.com/office/officeart/2005/8/layout/vList3#1"/>
    <dgm:cxn modelId="{7F025519-3271-47C5-A220-347D3AA68E27}" type="presParOf" srcId="{C6A5DA7B-7C3E-45B7-BB66-5776E7754280}" destId="{DAC74712-5AD1-4926-8470-B0EC31B1C768}" srcOrd="0" destOrd="0" presId="urn:microsoft.com/office/officeart/2005/8/layout/vList3#1"/>
    <dgm:cxn modelId="{78DEFB26-5D41-4872-BC88-12301C7C3B8B}" type="presParOf" srcId="{C6A5DA7B-7C3E-45B7-BB66-5776E7754280}" destId="{336C13F2-8A6D-44FD-A4E9-74460146C037}"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457EA8-7A97-4DF8-8D78-92D14E5D5BA1}" type="doc">
      <dgm:prSet loTypeId="urn:microsoft.com/office/officeart/2005/8/layout/pList1#1" loCatId="list" qsTypeId="urn:microsoft.com/office/officeart/2005/8/quickstyle/simple1" qsCatId="simple" csTypeId="urn:microsoft.com/office/officeart/2005/8/colors/accent1_2" csCatId="accent1" phldr="1"/>
      <dgm:spPr/>
      <dgm:t>
        <a:bodyPr/>
        <a:lstStyle/>
        <a:p>
          <a:endParaRPr lang="ru-RU"/>
        </a:p>
      </dgm:t>
    </dgm:pt>
    <dgm:pt modelId="{17224254-0E25-4DD7-863B-128C0B464EF5}">
      <dgm:prSet phldrT="[Текст]"/>
      <dgm:spPr/>
      <dgm:t>
        <a:bodyPr/>
        <a:lstStyle/>
        <a:p>
          <a:r>
            <a:rPr lang="ru-RU" dirty="0" smtClean="0"/>
            <a:t>вина</a:t>
          </a:r>
          <a:endParaRPr lang="ru-RU" dirty="0"/>
        </a:p>
      </dgm:t>
    </dgm:pt>
    <dgm:pt modelId="{2625FCF0-BB14-41D3-9ACD-947972C3C779}" type="parTrans" cxnId="{E52A2789-2391-4657-8A8F-63966F58B11D}">
      <dgm:prSet/>
      <dgm:spPr/>
      <dgm:t>
        <a:bodyPr/>
        <a:lstStyle/>
        <a:p>
          <a:endParaRPr lang="ru-RU"/>
        </a:p>
      </dgm:t>
    </dgm:pt>
    <dgm:pt modelId="{E8A0CFF6-97F8-4C92-B478-C775E2BB78F0}" type="sibTrans" cxnId="{E52A2789-2391-4657-8A8F-63966F58B11D}">
      <dgm:prSet/>
      <dgm:spPr/>
      <dgm:t>
        <a:bodyPr/>
        <a:lstStyle/>
        <a:p>
          <a:endParaRPr lang="ru-RU"/>
        </a:p>
      </dgm:t>
    </dgm:pt>
    <dgm:pt modelId="{EAA9F6FD-E379-43DF-9EC0-D5E758AE79DE}">
      <dgm:prSet phldrT="[Текст]"/>
      <dgm:spPr/>
      <dgm:t>
        <a:bodyPr/>
        <a:lstStyle/>
        <a:p>
          <a:r>
            <a:rPr lang="ru-RU" dirty="0" smtClean="0"/>
            <a:t>мотив</a:t>
          </a:r>
          <a:endParaRPr lang="ru-RU" dirty="0"/>
        </a:p>
      </dgm:t>
    </dgm:pt>
    <dgm:pt modelId="{A1F13371-5432-424B-BC50-ADDC0809860A}" type="parTrans" cxnId="{8BC6D06C-FEAE-457B-B31B-583252E6D853}">
      <dgm:prSet/>
      <dgm:spPr/>
      <dgm:t>
        <a:bodyPr/>
        <a:lstStyle/>
        <a:p>
          <a:endParaRPr lang="ru-RU"/>
        </a:p>
      </dgm:t>
    </dgm:pt>
    <dgm:pt modelId="{4CB8C787-DAB5-4FF1-B019-A1BA49E4C94A}" type="sibTrans" cxnId="{8BC6D06C-FEAE-457B-B31B-583252E6D853}">
      <dgm:prSet/>
      <dgm:spPr/>
      <dgm:t>
        <a:bodyPr/>
        <a:lstStyle/>
        <a:p>
          <a:endParaRPr lang="ru-RU"/>
        </a:p>
      </dgm:t>
    </dgm:pt>
    <dgm:pt modelId="{2009C5F0-C3CD-4B9F-9C15-4007657E2BC5}">
      <dgm:prSet phldrT="[Текст]"/>
      <dgm:spPr/>
      <dgm:t>
        <a:bodyPr/>
        <a:lstStyle/>
        <a:p>
          <a:r>
            <a:rPr lang="ru-RU" dirty="0" smtClean="0"/>
            <a:t>цель</a:t>
          </a:r>
          <a:endParaRPr lang="ru-RU" dirty="0"/>
        </a:p>
      </dgm:t>
    </dgm:pt>
    <dgm:pt modelId="{E8BB06C1-4585-40B9-BD38-F351FB6CC466}" type="parTrans" cxnId="{BB38E191-3046-4C4C-AAC8-079E10D16841}">
      <dgm:prSet/>
      <dgm:spPr/>
      <dgm:t>
        <a:bodyPr/>
        <a:lstStyle/>
        <a:p>
          <a:endParaRPr lang="ru-RU"/>
        </a:p>
      </dgm:t>
    </dgm:pt>
    <dgm:pt modelId="{C3D452F2-DEAB-46C2-BBB8-0D2718B728CF}" type="sibTrans" cxnId="{BB38E191-3046-4C4C-AAC8-079E10D16841}">
      <dgm:prSet/>
      <dgm:spPr/>
      <dgm:t>
        <a:bodyPr/>
        <a:lstStyle/>
        <a:p>
          <a:endParaRPr lang="ru-RU"/>
        </a:p>
      </dgm:t>
    </dgm:pt>
    <dgm:pt modelId="{7DE55B24-7F40-495A-81E4-AC459EDCB7CB}">
      <dgm:prSet phldrT="[Текст]"/>
      <dgm:spPr/>
      <dgm:t>
        <a:bodyPr/>
        <a:lstStyle/>
        <a:p>
          <a:r>
            <a:rPr lang="ru-RU" dirty="0" smtClean="0"/>
            <a:t>эмоции</a:t>
          </a:r>
          <a:endParaRPr lang="ru-RU" dirty="0"/>
        </a:p>
      </dgm:t>
    </dgm:pt>
    <dgm:pt modelId="{B3B7D44B-31D0-46D4-BC42-982CF5477848}" type="parTrans" cxnId="{3F8A2D41-AB78-45AE-A71D-D2025F029BBE}">
      <dgm:prSet/>
      <dgm:spPr/>
      <dgm:t>
        <a:bodyPr/>
        <a:lstStyle/>
        <a:p>
          <a:endParaRPr lang="ru-RU"/>
        </a:p>
      </dgm:t>
    </dgm:pt>
    <dgm:pt modelId="{E529E97B-F70F-40CF-8EDB-277B00CBDB27}" type="sibTrans" cxnId="{3F8A2D41-AB78-45AE-A71D-D2025F029BBE}">
      <dgm:prSet/>
      <dgm:spPr/>
      <dgm:t>
        <a:bodyPr/>
        <a:lstStyle/>
        <a:p>
          <a:endParaRPr lang="ru-RU"/>
        </a:p>
      </dgm:t>
    </dgm:pt>
    <dgm:pt modelId="{8B9E0D1D-4672-438E-B3AF-E79956612443}" type="pres">
      <dgm:prSet presAssocID="{2C457EA8-7A97-4DF8-8D78-92D14E5D5BA1}" presName="Name0" presStyleCnt="0">
        <dgm:presLayoutVars>
          <dgm:dir/>
          <dgm:resizeHandles val="exact"/>
        </dgm:presLayoutVars>
      </dgm:prSet>
      <dgm:spPr/>
      <dgm:t>
        <a:bodyPr/>
        <a:lstStyle/>
        <a:p>
          <a:endParaRPr lang="ru-RU"/>
        </a:p>
      </dgm:t>
    </dgm:pt>
    <dgm:pt modelId="{C0951E7F-0307-4C4A-9006-0EC7701B71E2}" type="pres">
      <dgm:prSet presAssocID="{17224254-0E25-4DD7-863B-128C0B464EF5}" presName="compNode" presStyleCnt="0"/>
      <dgm:spPr/>
    </dgm:pt>
    <dgm:pt modelId="{42CF1031-EA82-4A4A-9575-FABBA2412CCA}" type="pres">
      <dgm:prSet presAssocID="{17224254-0E25-4DD7-863B-128C0B464EF5}" presName="pict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12000" b="-12000"/>
          </a:stretch>
        </a:blipFill>
      </dgm:spPr>
    </dgm:pt>
    <dgm:pt modelId="{48560001-6C86-4BCD-826E-CACCA689225C}" type="pres">
      <dgm:prSet presAssocID="{17224254-0E25-4DD7-863B-128C0B464EF5}" presName="textRect" presStyleLbl="revTx" presStyleIdx="0" presStyleCnt="4">
        <dgm:presLayoutVars>
          <dgm:bulletEnabled val="1"/>
        </dgm:presLayoutVars>
      </dgm:prSet>
      <dgm:spPr/>
      <dgm:t>
        <a:bodyPr/>
        <a:lstStyle/>
        <a:p>
          <a:endParaRPr lang="ru-RU"/>
        </a:p>
      </dgm:t>
    </dgm:pt>
    <dgm:pt modelId="{71604D18-795D-4C53-B897-13AF272F12E8}" type="pres">
      <dgm:prSet presAssocID="{E8A0CFF6-97F8-4C92-B478-C775E2BB78F0}" presName="sibTrans" presStyleLbl="sibTrans2D1" presStyleIdx="0" presStyleCnt="0"/>
      <dgm:spPr/>
      <dgm:t>
        <a:bodyPr/>
        <a:lstStyle/>
        <a:p>
          <a:endParaRPr lang="ru-RU"/>
        </a:p>
      </dgm:t>
    </dgm:pt>
    <dgm:pt modelId="{13B4C669-855F-4DB9-8008-7C5121D40B95}" type="pres">
      <dgm:prSet presAssocID="{EAA9F6FD-E379-43DF-9EC0-D5E758AE79DE}" presName="compNode" presStyleCnt="0"/>
      <dgm:spPr/>
    </dgm:pt>
    <dgm:pt modelId="{DF7AD90F-E656-4732-BF9B-D3408FA0534A}" type="pres">
      <dgm:prSet presAssocID="{EAA9F6FD-E379-43DF-9EC0-D5E758AE79DE}" presName="pictRect" presStyleLbl="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23000" b="-23000"/>
          </a:stretch>
        </a:blipFill>
      </dgm:spPr>
    </dgm:pt>
    <dgm:pt modelId="{301DCF86-775E-4DCF-A22A-EAFC71AE1BA9}" type="pres">
      <dgm:prSet presAssocID="{EAA9F6FD-E379-43DF-9EC0-D5E758AE79DE}" presName="textRect" presStyleLbl="revTx" presStyleIdx="1" presStyleCnt="4">
        <dgm:presLayoutVars>
          <dgm:bulletEnabled val="1"/>
        </dgm:presLayoutVars>
      </dgm:prSet>
      <dgm:spPr/>
      <dgm:t>
        <a:bodyPr/>
        <a:lstStyle/>
        <a:p>
          <a:endParaRPr lang="ru-RU"/>
        </a:p>
      </dgm:t>
    </dgm:pt>
    <dgm:pt modelId="{F6A329D1-9037-44E4-96C7-29F60C42C912}" type="pres">
      <dgm:prSet presAssocID="{4CB8C787-DAB5-4FF1-B019-A1BA49E4C94A}" presName="sibTrans" presStyleLbl="sibTrans2D1" presStyleIdx="0" presStyleCnt="0"/>
      <dgm:spPr/>
      <dgm:t>
        <a:bodyPr/>
        <a:lstStyle/>
        <a:p>
          <a:endParaRPr lang="ru-RU"/>
        </a:p>
      </dgm:t>
    </dgm:pt>
    <dgm:pt modelId="{E932552B-F950-40D0-877D-CF9ADFB77AA5}" type="pres">
      <dgm:prSet presAssocID="{2009C5F0-C3CD-4B9F-9C15-4007657E2BC5}" presName="compNode" presStyleCnt="0"/>
      <dgm:spPr/>
    </dgm:pt>
    <dgm:pt modelId="{32059E20-1055-4D60-A2B0-BD3D00724148}" type="pres">
      <dgm:prSet presAssocID="{2009C5F0-C3CD-4B9F-9C15-4007657E2BC5}" presName="pict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dgm:spPr>
    </dgm:pt>
    <dgm:pt modelId="{BA49138F-04E9-4019-A047-934EFE3663BD}" type="pres">
      <dgm:prSet presAssocID="{2009C5F0-C3CD-4B9F-9C15-4007657E2BC5}" presName="textRect" presStyleLbl="revTx" presStyleIdx="2" presStyleCnt="4">
        <dgm:presLayoutVars>
          <dgm:bulletEnabled val="1"/>
        </dgm:presLayoutVars>
      </dgm:prSet>
      <dgm:spPr/>
      <dgm:t>
        <a:bodyPr/>
        <a:lstStyle/>
        <a:p>
          <a:endParaRPr lang="ru-RU"/>
        </a:p>
      </dgm:t>
    </dgm:pt>
    <dgm:pt modelId="{874F879A-C6FC-429C-888A-3D72F58CFF22}" type="pres">
      <dgm:prSet presAssocID="{C3D452F2-DEAB-46C2-BBB8-0D2718B728CF}" presName="sibTrans" presStyleLbl="sibTrans2D1" presStyleIdx="0" presStyleCnt="0"/>
      <dgm:spPr/>
      <dgm:t>
        <a:bodyPr/>
        <a:lstStyle/>
        <a:p>
          <a:endParaRPr lang="ru-RU"/>
        </a:p>
      </dgm:t>
    </dgm:pt>
    <dgm:pt modelId="{88FFCA53-3123-4E78-A7DD-7AFBF754FE2C}" type="pres">
      <dgm:prSet presAssocID="{7DE55B24-7F40-495A-81E4-AC459EDCB7CB}" presName="compNode" presStyleCnt="0"/>
      <dgm:spPr/>
    </dgm:pt>
    <dgm:pt modelId="{65937077-C1C3-4C1F-9413-AB552AED0982}" type="pres">
      <dgm:prSet presAssocID="{7DE55B24-7F40-495A-81E4-AC459EDCB7CB}" presName="pictRect"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2000" r="-2000"/>
          </a:stretch>
        </a:blipFill>
      </dgm:spPr>
    </dgm:pt>
    <dgm:pt modelId="{C05EBB9F-07A2-4BA2-A924-85F4582E5D9A}" type="pres">
      <dgm:prSet presAssocID="{7DE55B24-7F40-495A-81E4-AC459EDCB7CB}" presName="textRect" presStyleLbl="revTx" presStyleIdx="3" presStyleCnt="4">
        <dgm:presLayoutVars>
          <dgm:bulletEnabled val="1"/>
        </dgm:presLayoutVars>
      </dgm:prSet>
      <dgm:spPr/>
      <dgm:t>
        <a:bodyPr/>
        <a:lstStyle/>
        <a:p>
          <a:endParaRPr lang="ru-RU"/>
        </a:p>
      </dgm:t>
    </dgm:pt>
  </dgm:ptLst>
  <dgm:cxnLst>
    <dgm:cxn modelId="{337DEA77-BA19-445D-BFAB-B77B1786ED0D}" type="presOf" srcId="{2C457EA8-7A97-4DF8-8D78-92D14E5D5BA1}" destId="{8B9E0D1D-4672-438E-B3AF-E79956612443}" srcOrd="0" destOrd="0" presId="urn:microsoft.com/office/officeart/2005/8/layout/pList1#1"/>
    <dgm:cxn modelId="{29D2079B-B8D3-4091-B8C2-E10D4E59D73F}" type="presOf" srcId="{EAA9F6FD-E379-43DF-9EC0-D5E758AE79DE}" destId="{301DCF86-775E-4DCF-A22A-EAFC71AE1BA9}" srcOrd="0" destOrd="0" presId="urn:microsoft.com/office/officeart/2005/8/layout/pList1#1"/>
    <dgm:cxn modelId="{6CCEB3C0-DACD-4A5A-8067-FD9EBB21ADF1}" type="presOf" srcId="{C3D452F2-DEAB-46C2-BBB8-0D2718B728CF}" destId="{874F879A-C6FC-429C-888A-3D72F58CFF22}" srcOrd="0" destOrd="0" presId="urn:microsoft.com/office/officeart/2005/8/layout/pList1#1"/>
    <dgm:cxn modelId="{D3967EEB-DBB6-4CC3-B3AB-2317260178BA}" type="presOf" srcId="{E8A0CFF6-97F8-4C92-B478-C775E2BB78F0}" destId="{71604D18-795D-4C53-B897-13AF272F12E8}" srcOrd="0" destOrd="0" presId="urn:microsoft.com/office/officeart/2005/8/layout/pList1#1"/>
    <dgm:cxn modelId="{CBF55536-C88D-4C82-AE44-7701E4028506}" type="presOf" srcId="{4CB8C787-DAB5-4FF1-B019-A1BA49E4C94A}" destId="{F6A329D1-9037-44E4-96C7-29F60C42C912}" srcOrd="0" destOrd="0" presId="urn:microsoft.com/office/officeart/2005/8/layout/pList1#1"/>
    <dgm:cxn modelId="{BB38E191-3046-4C4C-AAC8-079E10D16841}" srcId="{2C457EA8-7A97-4DF8-8D78-92D14E5D5BA1}" destId="{2009C5F0-C3CD-4B9F-9C15-4007657E2BC5}" srcOrd="2" destOrd="0" parTransId="{E8BB06C1-4585-40B9-BD38-F351FB6CC466}" sibTransId="{C3D452F2-DEAB-46C2-BBB8-0D2718B728CF}"/>
    <dgm:cxn modelId="{8BC6D06C-FEAE-457B-B31B-583252E6D853}" srcId="{2C457EA8-7A97-4DF8-8D78-92D14E5D5BA1}" destId="{EAA9F6FD-E379-43DF-9EC0-D5E758AE79DE}" srcOrd="1" destOrd="0" parTransId="{A1F13371-5432-424B-BC50-ADDC0809860A}" sibTransId="{4CB8C787-DAB5-4FF1-B019-A1BA49E4C94A}"/>
    <dgm:cxn modelId="{3F8A2D41-AB78-45AE-A71D-D2025F029BBE}" srcId="{2C457EA8-7A97-4DF8-8D78-92D14E5D5BA1}" destId="{7DE55B24-7F40-495A-81E4-AC459EDCB7CB}" srcOrd="3" destOrd="0" parTransId="{B3B7D44B-31D0-46D4-BC42-982CF5477848}" sibTransId="{E529E97B-F70F-40CF-8EDB-277B00CBDB27}"/>
    <dgm:cxn modelId="{9C64F41E-DF15-4D65-8DC3-ED59BC1493ED}" type="presOf" srcId="{7DE55B24-7F40-495A-81E4-AC459EDCB7CB}" destId="{C05EBB9F-07A2-4BA2-A924-85F4582E5D9A}" srcOrd="0" destOrd="0" presId="urn:microsoft.com/office/officeart/2005/8/layout/pList1#1"/>
    <dgm:cxn modelId="{E52A2789-2391-4657-8A8F-63966F58B11D}" srcId="{2C457EA8-7A97-4DF8-8D78-92D14E5D5BA1}" destId="{17224254-0E25-4DD7-863B-128C0B464EF5}" srcOrd="0" destOrd="0" parTransId="{2625FCF0-BB14-41D3-9ACD-947972C3C779}" sibTransId="{E8A0CFF6-97F8-4C92-B478-C775E2BB78F0}"/>
    <dgm:cxn modelId="{41B2FBAF-F8A1-46CD-9C14-DB47E53BD127}" type="presOf" srcId="{17224254-0E25-4DD7-863B-128C0B464EF5}" destId="{48560001-6C86-4BCD-826E-CACCA689225C}" srcOrd="0" destOrd="0" presId="urn:microsoft.com/office/officeart/2005/8/layout/pList1#1"/>
    <dgm:cxn modelId="{69387C2B-5DC7-4F2A-A3A3-E7528DBA8FB5}" type="presOf" srcId="{2009C5F0-C3CD-4B9F-9C15-4007657E2BC5}" destId="{BA49138F-04E9-4019-A047-934EFE3663BD}" srcOrd="0" destOrd="0" presId="urn:microsoft.com/office/officeart/2005/8/layout/pList1#1"/>
    <dgm:cxn modelId="{EE2563B6-8E73-4FF2-B132-5C4CF8C63CBA}" type="presParOf" srcId="{8B9E0D1D-4672-438E-B3AF-E79956612443}" destId="{C0951E7F-0307-4C4A-9006-0EC7701B71E2}" srcOrd="0" destOrd="0" presId="urn:microsoft.com/office/officeart/2005/8/layout/pList1#1"/>
    <dgm:cxn modelId="{B8F85C26-CE7C-45A7-9C25-22B89DD7A0BC}" type="presParOf" srcId="{C0951E7F-0307-4C4A-9006-0EC7701B71E2}" destId="{42CF1031-EA82-4A4A-9575-FABBA2412CCA}" srcOrd="0" destOrd="0" presId="urn:microsoft.com/office/officeart/2005/8/layout/pList1#1"/>
    <dgm:cxn modelId="{A73DC796-3819-4FE7-9833-A427B3915656}" type="presParOf" srcId="{C0951E7F-0307-4C4A-9006-0EC7701B71E2}" destId="{48560001-6C86-4BCD-826E-CACCA689225C}" srcOrd="1" destOrd="0" presId="urn:microsoft.com/office/officeart/2005/8/layout/pList1#1"/>
    <dgm:cxn modelId="{0B0AFF37-2297-439B-A76A-9F15BA76F356}" type="presParOf" srcId="{8B9E0D1D-4672-438E-B3AF-E79956612443}" destId="{71604D18-795D-4C53-B897-13AF272F12E8}" srcOrd="1" destOrd="0" presId="urn:microsoft.com/office/officeart/2005/8/layout/pList1#1"/>
    <dgm:cxn modelId="{0569A654-B4A0-4260-9814-42DB22965261}" type="presParOf" srcId="{8B9E0D1D-4672-438E-B3AF-E79956612443}" destId="{13B4C669-855F-4DB9-8008-7C5121D40B95}" srcOrd="2" destOrd="0" presId="urn:microsoft.com/office/officeart/2005/8/layout/pList1#1"/>
    <dgm:cxn modelId="{2467DCBE-3D0C-4DB3-8DA4-8C8C601C8554}" type="presParOf" srcId="{13B4C669-855F-4DB9-8008-7C5121D40B95}" destId="{DF7AD90F-E656-4732-BF9B-D3408FA0534A}" srcOrd="0" destOrd="0" presId="urn:microsoft.com/office/officeart/2005/8/layout/pList1#1"/>
    <dgm:cxn modelId="{6B98E016-39EC-499B-A6FB-2CF6929D73AC}" type="presParOf" srcId="{13B4C669-855F-4DB9-8008-7C5121D40B95}" destId="{301DCF86-775E-4DCF-A22A-EAFC71AE1BA9}" srcOrd="1" destOrd="0" presId="urn:microsoft.com/office/officeart/2005/8/layout/pList1#1"/>
    <dgm:cxn modelId="{477A035B-3DA5-41A2-9E36-95111298C714}" type="presParOf" srcId="{8B9E0D1D-4672-438E-B3AF-E79956612443}" destId="{F6A329D1-9037-44E4-96C7-29F60C42C912}" srcOrd="3" destOrd="0" presId="urn:microsoft.com/office/officeart/2005/8/layout/pList1#1"/>
    <dgm:cxn modelId="{7BC327D5-56BC-45E1-ABBF-A10E8120009B}" type="presParOf" srcId="{8B9E0D1D-4672-438E-B3AF-E79956612443}" destId="{E932552B-F950-40D0-877D-CF9ADFB77AA5}" srcOrd="4" destOrd="0" presId="urn:microsoft.com/office/officeart/2005/8/layout/pList1#1"/>
    <dgm:cxn modelId="{0D834061-665B-4411-8A0C-68D37E348A87}" type="presParOf" srcId="{E932552B-F950-40D0-877D-CF9ADFB77AA5}" destId="{32059E20-1055-4D60-A2B0-BD3D00724148}" srcOrd="0" destOrd="0" presId="urn:microsoft.com/office/officeart/2005/8/layout/pList1#1"/>
    <dgm:cxn modelId="{ACF00465-CCD7-4F7A-82DB-74E8224E3D70}" type="presParOf" srcId="{E932552B-F950-40D0-877D-CF9ADFB77AA5}" destId="{BA49138F-04E9-4019-A047-934EFE3663BD}" srcOrd="1" destOrd="0" presId="urn:microsoft.com/office/officeart/2005/8/layout/pList1#1"/>
    <dgm:cxn modelId="{5DC40235-1214-482B-BA44-0630589F0303}" type="presParOf" srcId="{8B9E0D1D-4672-438E-B3AF-E79956612443}" destId="{874F879A-C6FC-429C-888A-3D72F58CFF22}" srcOrd="5" destOrd="0" presId="urn:microsoft.com/office/officeart/2005/8/layout/pList1#1"/>
    <dgm:cxn modelId="{18FB63D6-18D3-4352-AD06-05099FFACC71}" type="presParOf" srcId="{8B9E0D1D-4672-438E-B3AF-E79956612443}" destId="{88FFCA53-3123-4E78-A7DD-7AFBF754FE2C}" srcOrd="6" destOrd="0" presId="urn:microsoft.com/office/officeart/2005/8/layout/pList1#1"/>
    <dgm:cxn modelId="{34D08E96-CAE2-4570-BA48-0B10B26BE04B}" type="presParOf" srcId="{88FFCA53-3123-4E78-A7DD-7AFBF754FE2C}" destId="{65937077-C1C3-4C1F-9413-AB552AED0982}" srcOrd="0" destOrd="0" presId="urn:microsoft.com/office/officeart/2005/8/layout/pList1#1"/>
    <dgm:cxn modelId="{B0568B08-AD82-4857-8AC1-1BEED359BBAD}" type="presParOf" srcId="{88FFCA53-3123-4E78-A7DD-7AFBF754FE2C}" destId="{C05EBB9F-07A2-4BA2-A924-85F4582E5D9A}"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E17C7A-7B74-49FB-A089-3BBAFD158944}"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ru-RU"/>
        </a:p>
      </dgm:t>
    </dgm:pt>
    <dgm:pt modelId="{AD385477-072E-4FF2-84A3-B4C518F7B519}">
      <dgm:prSet phldrT="[Текст]"/>
      <dgm:spPr/>
      <dgm:t>
        <a:bodyPr/>
        <a:lstStyle/>
        <a:p>
          <a:r>
            <a:rPr lang="ru-RU" dirty="0" smtClean="0"/>
            <a:t>физическое лицо</a:t>
          </a:r>
          <a:endParaRPr lang="ru-RU" dirty="0"/>
        </a:p>
      </dgm:t>
    </dgm:pt>
    <dgm:pt modelId="{113B4166-29F8-458F-8958-5C8E4917CF8B}" type="parTrans" cxnId="{F18C1DA4-B845-4D0C-BA64-E13FFA4D7B99}">
      <dgm:prSet/>
      <dgm:spPr/>
      <dgm:t>
        <a:bodyPr/>
        <a:lstStyle/>
        <a:p>
          <a:endParaRPr lang="ru-RU"/>
        </a:p>
      </dgm:t>
    </dgm:pt>
    <dgm:pt modelId="{94B7430D-923A-4ABC-BC0F-D8145B77B955}" type="sibTrans" cxnId="{F18C1DA4-B845-4D0C-BA64-E13FFA4D7B99}">
      <dgm:prSet/>
      <dgm:spPr/>
      <dgm:t>
        <a:bodyPr/>
        <a:lstStyle/>
        <a:p>
          <a:endParaRPr lang="ru-RU"/>
        </a:p>
      </dgm:t>
    </dgm:pt>
    <dgm:pt modelId="{63D3AEF8-E882-4BAD-B5B3-D85A48C306EC}">
      <dgm:prSet phldrT="[Текст]"/>
      <dgm:spPr/>
      <dgm:t>
        <a:bodyPr/>
        <a:lstStyle/>
        <a:p>
          <a:r>
            <a:rPr lang="ru-RU" dirty="0" smtClean="0"/>
            <a:t>Возраст </a:t>
          </a:r>
        </a:p>
        <a:p>
          <a:r>
            <a:rPr lang="ru-RU" dirty="0" smtClean="0"/>
            <a:t>(14, 16, 18 лет)</a:t>
          </a:r>
          <a:endParaRPr lang="ru-RU" dirty="0"/>
        </a:p>
      </dgm:t>
    </dgm:pt>
    <dgm:pt modelId="{CC489E1C-9416-4089-B2CB-BA5590BC2618}" type="parTrans" cxnId="{6CB1DCDD-E244-4F3B-B82C-CB3BFBF31A01}">
      <dgm:prSet/>
      <dgm:spPr/>
      <dgm:t>
        <a:bodyPr/>
        <a:lstStyle/>
        <a:p>
          <a:endParaRPr lang="ru-RU"/>
        </a:p>
      </dgm:t>
    </dgm:pt>
    <dgm:pt modelId="{E53D61D7-6338-41C3-B621-1C46234F5489}" type="sibTrans" cxnId="{6CB1DCDD-E244-4F3B-B82C-CB3BFBF31A01}">
      <dgm:prSet/>
      <dgm:spPr/>
      <dgm:t>
        <a:bodyPr/>
        <a:lstStyle/>
        <a:p>
          <a:endParaRPr lang="ru-RU"/>
        </a:p>
      </dgm:t>
    </dgm:pt>
    <dgm:pt modelId="{4BA5C56A-BC1A-4259-AC4F-509D3F4C0FBA}">
      <dgm:prSet phldrT="[Текст]"/>
      <dgm:spPr/>
      <dgm:t>
        <a:bodyPr/>
        <a:lstStyle/>
        <a:p>
          <a:r>
            <a:rPr lang="ru-RU" dirty="0" smtClean="0"/>
            <a:t>вменяемость</a:t>
          </a:r>
          <a:endParaRPr lang="ru-RU" dirty="0"/>
        </a:p>
      </dgm:t>
    </dgm:pt>
    <dgm:pt modelId="{7FC53E20-8200-471D-8F36-FA5F7A852A05}" type="parTrans" cxnId="{1ED9375B-F271-4AC4-AB8D-5AC1CB718E8B}">
      <dgm:prSet/>
      <dgm:spPr/>
      <dgm:t>
        <a:bodyPr/>
        <a:lstStyle/>
        <a:p>
          <a:endParaRPr lang="ru-RU"/>
        </a:p>
      </dgm:t>
    </dgm:pt>
    <dgm:pt modelId="{758291E6-9822-466A-9D1C-0FE0B60EDC09}" type="sibTrans" cxnId="{1ED9375B-F271-4AC4-AB8D-5AC1CB718E8B}">
      <dgm:prSet/>
      <dgm:spPr/>
      <dgm:t>
        <a:bodyPr/>
        <a:lstStyle/>
        <a:p>
          <a:endParaRPr lang="ru-RU"/>
        </a:p>
      </dgm:t>
    </dgm:pt>
    <dgm:pt modelId="{C1366EAD-77C0-44E0-A348-6E7B5CE3E509}">
      <dgm:prSet phldrT="[Текст]"/>
      <dgm:spPr/>
      <dgm:t>
        <a:bodyPr/>
        <a:lstStyle/>
        <a:p>
          <a:r>
            <a:rPr lang="ru-RU" dirty="0" smtClean="0"/>
            <a:t>дополнительные признаки</a:t>
          </a:r>
          <a:endParaRPr lang="ru-RU" dirty="0"/>
        </a:p>
      </dgm:t>
    </dgm:pt>
    <dgm:pt modelId="{EF94425A-073B-4020-962A-D1E7DF8D1767}" type="parTrans" cxnId="{0181578B-D976-48AD-8114-DD59F68F8F30}">
      <dgm:prSet/>
      <dgm:spPr/>
      <dgm:t>
        <a:bodyPr/>
        <a:lstStyle/>
        <a:p>
          <a:endParaRPr lang="ru-RU"/>
        </a:p>
      </dgm:t>
    </dgm:pt>
    <dgm:pt modelId="{A635E023-7DBB-41FB-B8EB-D5BC9C5D9E0D}" type="sibTrans" cxnId="{0181578B-D976-48AD-8114-DD59F68F8F30}">
      <dgm:prSet/>
      <dgm:spPr/>
      <dgm:t>
        <a:bodyPr/>
        <a:lstStyle/>
        <a:p>
          <a:endParaRPr lang="ru-RU"/>
        </a:p>
      </dgm:t>
    </dgm:pt>
    <dgm:pt modelId="{B07C4054-2519-427F-BA70-968DBE28C080}" type="pres">
      <dgm:prSet presAssocID="{0CE17C7A-7B74-49FB-A089-3BBAFD158944}" presName="Name0" presStyleCnt="0">
        <dgm:presLayoutVars>
          <dgm:dir/>
          <dgm:resizeHandles val="exact"/>
        </dgm:presLayoutVars>
      </dgm:prSet>
      <dgm:spPr/>
      <dgm:t>
        <a:bodyPr/>
        <a:lstStyle/>
        <a:p>
          <a:endParaRPr lang="ru-RU"/>
        </a:p>
      </dgm:t>
    </dgm:pt>
    <dgm:pt modelId="{9E3B799F-A2DE-46F5-BAA8-4890AEC08627}" type="pres">
      <dgm:prSet presAssocID="{AD385477-072E-4FF2-84A3-B4C518F7B519}" presName="composite" presStyleCnt="0"/>
      <dgm:spPr/>
    </dgm:pt>
    <dgm:pt modelId="{BEB6D687-AF22-449F-A6DB-D351C187640D}" type="pres">
      <dgm:prSet presAssocID="{AD385477-072E-4FF2-84A3-B4C518F7B519}" presName="rect1" presStyleLbl="trAlignAcc1" presStyleIdx="0" presStyleCnt="4">
        <dgm:presLayoutVars>
          <dgm:bulletEnabled val="1"/>
        </dgm:presLayoutVars>
      </dgm:prSet>
      <dgm:spPr/>
      <dgm:t>
        <a:bodyPr/>
        <a:lstStyle/>
        <a:p>
          <a:endParaRPr lang="ru-RU"/>
        </a:p>
      </dgm:t>
    </dgm:pt>
    <dgm:pt modelId="{FED27896-3155-4ABB-BC62-471C71F0D52F}" type="pres">
      <dgm:prSet presAssocID="{AD385477-072E-4FF2-84A3-B4C518F7B519}" presName="rect2"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35000" r="-35000"/>
          </a:stretch>
        </a:blipFill>
      </dgm:spPr>
    </dgm:pt>
    <dgm:pt modelId="{5B75A167-0F1B-4773-A1F3-E89E1A0E8A86}" type="pres">
      <dgm:prSet presAssocID="{94B7430D-923A-4ABC-BC0F-D8145B77B955}" presName="sibTrans" presStyleCnt="0"/>
      <dgm:spPr/>
    </dgm:pt>
    <dgm:pt modelId="{AD120977-46CD-46F7-8C80-ED6ADE17D5B9}" type="pres">
      <dgm:prSet presAssocID="{63D3AEF8-E882-4BAD-B5B3-D85A48C306EC}" presName="composite" presStyleCnt="0"/>
      <dgm:spPr/>
    </dgm:pt>
    <dgm:pt modelId="{BB813564-680C-48D5-A022-DBB32BECFC42}" type="pres">
      <dgm:prSet presAssocID="{63D3AEF8-E882-4BAD-B5B3-D85A48C306EC}" presName="rect1" presStyleLbl="trAlignAcc1" presStyleIdx="1" presStyleCnt="4">
        <dgm:presLayoutVars>
          <dgm:bulletEnabled val="1"/>
        </dgm:presLayoutVars>
      </dgm:prSet>
      <dgm:spPr/>
      <dgm:t>
        <a:bodyPr/>
        <a:lstStyle/>
        <a:p>
          <a:endParaRPr lang="ru-RU"/>
        </a:p>
      </dgm:t>
    </dgm:pt>
    <dgm:pt modelId="{C448454E-629D-4619-ACDB-9D3FB12F94AC}" type="pres">
      <dgm:prSet presAssocID="{63D3AEF8-E882-4BAD-B5B3-D85A48C306EC}" presName="rect2"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6000" r="-16000"/>
          </a:stretch>
        </a:blipFill>
      </dgm:spPr>
    </dgm:pt>
    <dgm:pt modelId="{CA612320-46E7-42A8-8519-F58AE49A5FB7}" type="pres">
      <dgm:prSet presAssocID="{E53D61D7-6338-41C3-B621-1C46234F5489}" presName="sibTrans" presStyleCnt="0"/>
      <dgm:spPr/>
    </dgm:pt>
    <dgm:pt modelId="{8FD00155-48BC-4972-BDDE-427F42DD29CD}" type="pres">
      <dgm:prSet presAssocID="{4BA5C56A-BC1A-4259-AC4F-509D3F4C0FBA}" presName="composite" presStyleCnt="0"/>
      <dgm:spPr/>
    </dgm:pt>
    <dgm:pt modelId="{47058BE4-498F-4819-83DF-66F773758A5E}" type="pres">
      <dgm:prSet presAssocID="{4BA5C56A-BC1A-4259-AC4F-509D3F4C0FBA}" presName="rect1" presStyleLbl="trAlignAcc1" presStyleIdx="2" presStyleCnt="4">
        <dgm:presLayoutVars>
          <dgm:bulletEnabled val="1"/>
        </dgm:presLayoutVars>
      </dgm:prSet>
      <dgm:spPr/>
      <dgm:t>
        <a:bodyPr/>
        <a:lstStyle/>
        <a:p>
          <a:endParaRPr lang="ru-RU"/>
        </a:p>
      </dgm:t>
    </dgm:pt>
    <dgm:pt modelId="{E7A7502F-2E2D-46FB-93A9-BD97A95E1B18}" type="pres">
      <dgm:prSet presAssocID="{4BA5C56A-BC1A-4259-AC4F-509D3F4C0FBA}" presName="rect2"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47000" r="-47000"/>
          </a:stretch>
        </a:blipFill>
      </dgm:spPr>
    </dgm:pt>
    <dgm:pt modelId="{38643FD3-1B0F-4F58-904C-70080E3D6704}" type="pres">
      <dgm:prSet presAssocID="{758291E6-9822-466A-9D1C-0FE0B60EDC09}" presName="sibTrans" presStyleCnt="0"/>
      <dgm:spPr/>
    </dgm:pt>
    <dgm:pt modelId="{C4BB9CAC-2018-4B40-A297-BD05B0CC011C}" type="pres">
      <dgm:prSet presAssocID="{C1366EAD-77C0-44E0-A348-6E7B5CE3E509}" presName="composite" presStyleCnt="0"/>
      <dgm:spPr/>
    </dgm:pt>
    <dgm:pt modelId="{153F68CE-00BC-41BD-9C8F-0C023F75413E}" type="pres">
      <dgm:prSet presAssocID="{C1366EAD-77C0-44E0-A348-6E7B5CE3E509}" presName="rect1" presStyleLbl="trAlignAcc1" presStyleIdx="3" presStyleCnt="4" custLinFactNeighborX="662" custLinFactNeighborY="-3828">
        <dgm:presLayoutVars>
          <dgm:bulletEnabled val="1"/>
        </dgm:presLayoutVars>
      </dgm:prSet>
      <dgm:spPr/>
      <dgm:t>
        <a:bodyPr/>
        <a:lstStyle/>
        <a:p>
          <a:endParaRPr lang="ru-RU"/>
        </a:p>
      </dgm:t>
    </dgm:pt>
    <dgm:pt modelId="{62842A67-E734-44A1-B3E3-206836CA3BAF}" type="pres">
      <dgm:prSet presAssocID="{C1366EAD-77C0-44E0-A348-6E7B5CE3E509}" presName="rect2"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dgm:spPr>
    </dgm:pt>
  </dgm:ptLst>
  <dgm:cxnLst>
    <dgm:cxn modelId="{0181578B-D976-48AD-8114-DD59F68F8F30}" srcId="{0CE17C7A-7B74-49FB-A089-3BBAFD158944}" destId="{C1366EAD-77C0-44E0-A348-6E7B5CE3E509}" srcOrd="3" destOrd="0" parTransId="{EF94425A-073B-4020-962A-D1E7DF8D1767}" sibTransId="{A635E023-7DBB-41FB-B8EB-D5BC9C5D9E0D}"/>
    <dgm:cxn modelId="{C3D2CB08-DBB5-4B0C-98B7-1B9EE205E744}" type="presOf" srcId="{C1366EAD-77C0-44E0-A348-6E7B5CE3E509}" destId="{153F68CE-00BC-41BD-9C8F-0C023F75413E}" srcOrd="0" destOrd="0" presId="urn:microsoft.com/office/officeart/2008/layout/PictureStrips"/>
    <dgm:cxn modelId="{1ED9375B-F271-4AC4-AB8D-5AC1CB718E8B}" srcId="{0CE17C7A-7B74-49FB-A089-3BBAFD158944}" destId="{4BA5C56A-BC1A-4259-AC4F-509D3F4C0FBA}" srcOrd="2" destOrd="0" parTransId="{7FC53E20-8200-471D-8F36-FA5F7A852A05}" sibTransId="{758291E6-9822-466A-9D1C-0FE0B60EDC09}"/>
    <dgm:cxn modelId="{6CB1DCDD-E244-4F3B-B82C-CB3BFBF31A01}" srcId="{0CE17C7A-7B74-49FB-A089-3BBAFD158944}" destId="{63D3AEF8-E882-4BAD-B5B3-D85A48C306EC}" srcOrd="1" destOrd="0" parTransId="{CC489E1C-9416-4089-B2CB-BA5590BC2618}" sibTransId="{E53D61D7-6338-41C3-B621-1C46234F5489}"/>
    <dgm:cxn modelId="{2ED6A16A-E818-4906-8D03-9BC4AABCE19F}" type="presOf" srcId="{0CE17C7A-7B74-49FB-A089-3BBAFD158944}" destId="{B07C4054-2519-427F-BA70-968DBE28C080}" srcOrd="0" destOrd="0" presId="urn:microsoft.com/office/officeart/2008/layout/PictureStrips"/>
    <dgm:cxn modelId="{B76C67BD-888B-42D1-B217-24717D192365}" type="presOf" srcId="{63D3AEF8-E882-4BAD-B5B3-D85A48C306EC}" destId="{BB813564-680C-48D5-A022-DBB32BECFC42}" srcOrd="0" destOrd="0" presId="urn:microsoft.com/office/officeart/2008/layout/PictureStrips"/>
    <dgm:cxn modelId="{F18C1DA4-B845-4D0C-BA64-E13FFA4D7B99}" srcId="{0CE17C7A-7B74-49FB-A089-3BBAFD158944}" destId="{AD385477-072E-4FF2-84A3-B4C518F7B519}" srcOrd="0" destOrd="0" parTransId="{113B4166-29F8-458F-8958-5C8E4917CF8B}" sibTransId="{94B7430D-923A-4ABC-BC0F-D8145B77B955}"/>
    <dgm:cxn modelId="{41E4DAD3-1E24-4FFF-B2EC-7545F4ED28E5}" type="presOf" srcId="{AD385477-072E-4FF2-84A3-B4C518F7B519}" destId="{BEB6D687-AF22-449F-A6DB-D351C187640D}" srcOrd="0" destOrd="0" presId="urn:microsoft.com/office/officeart/2008/layout/PictureStrips"/>
    <dgm:cxn modelId="{18876BF9-5B1F-438B-8C05-608981226132}" type="presOf" srcId="{4BA5C56A-BC1A-4259-AC4F-509D3F4C0FBA}" destId="{47058BE4-498F-4819-83DF-66F773758A5E}" srcOrd="0" destOrd="0" presId="urn:microsoft.com/office/officeart/2008/layout/PictureStrips"/>
    <dgm:cxn modelId="{7ECC6584-6309-4ADD-ACFC-1D05B4A8A50B}" type="presParOf" srcId="{B07C4054-2519-427F-BA70-968DBE28C080}" destId="{9E3B799F-A2DE-46F5-BAA8-4890AEC08627}" srcOrd="0" destOrd="0" presId="urn:microsoft.com/office/officeart/2008/layout/PictureStrips"/>
    <dgm:cxn modelId="{CFDAE608-226A-4DD3-8768-8DB18187C13D}" type="presParOf" srcId="{9E3B799F-A2DE-46F5-BAA8-4890AEC08627}" destId="{BEB6D687-AF22-449F-A6DB-D351C187640D}" srcOrd="0" destOrd="0" presId="urn:microsoft.com/office/officeart/2008/layout/PictureStrips"/>
    <dgm:cxn modelId="{FF4D1AEF-D567-4C49-B708-453B1CCAAA7A}" type="presParOf" srcId="{9E3B799F-A2DE-46F5-BAA8-4890AEC08627}" destId="{FED27896-3155-4ABB-BC62-471C71F0D52F}" srcOrd="1" destOrd="0" presId="urn:microsoft.com/office/officeart/2008/layout/PictureStrips"/>
    <dgm:cxn modelId="{988EF521-1D3E-46B2-B83B-9D2E8A04B35A}" type="presParOf" srcId="{B07C4054-2519-427F-BA70-968DBE28C080}" destId="{5B75A167-0F1B-4773-A1F3-E89E1A0E8A86}" srcOrd="1" destOrd="0" presId="urn:microsoft.com/office/officeart/2008/layout/PictureStrips"/>
    <dgm:cxn modelId="{936D3413-39D9-4D9A-9CF6-E45D7FDB6756}" type="presParOf" srcId="{B07C4054-2519-427F-BA70-968DBE28C080}" destId="{AD120977-46CD-46F7-8C80-ED6ADE17D5B9}" srcOrd="2" destOrd="0" presId="urn:microsoft.com/office/officeart/2008/layout/PictureStrips"/>
    <dgm:cxn modelId="{9A5521D3-604A-4071-AB38-4595F78B7BFA}" type="presParOf" srcId="{AD120977-46CD-46F7-8C80-ED6ADE17D5B9}" destId="{BB813564-680C-48D5-A022-DBB32BECFC42}" srcOrd="0" destOrd="0" presId="urn:microsoft.com/office/officeart/2008/layout/PictureStrips"/>
    <dgm:cxn modelId="{675AA802-3014-4E4B-91DE-42DC93C642D3}" type="presParOf" srcId="{AD120977-46CD-46F7-8C80-ED6ADE17D5B9}" destId="{C448454E-629D-4619-ACDB-9D3FB12F94AC}" srcOrd="1" destOrd="0" presId="urn:microsoft.com/office/officeart/2008/layout/PictureStrips"/>
    <dgm:cxn modelId="{61955E42-C126-48BE-A38B-E1643E414693}" type="presParOf" srcId="{B07C4054-2519-427F-BA70-968DBE28C080}" destId="{CA612320-46E7-42A8-8519-F58AE49A5FB7}" srcOrd="3" destOrd="0" presId="urn:microsoft.com/office/officeart/2008/layout/PictureStrips"/>
    <dgm:cxn modelId="{29C4E23A-0CEC-4CAF-A339-0776CB833A03}" type="presParOf" srcId="{B07C4054-2519-427F-BA70-968DBE28C080}" destId="{8FD00155-48BC-4972-BDDE-427F42DD29CD}" srcOrd="4" destOrd="0" presId="urn:microsoft.com/office/officeart/2008/layout/PictureStrips"/>
    <dgm:cxn modelId="{66FAEF24-679C-4D01-93B1-20F2618655BC}" type="presParOf" srcId="{8FD00155-48BC-4972-BDDE-427F42DD29CD}" destId="{47058BE4-498F-4819-83DF-66F773758A5E}" srcOrd="0" destOrd="0" presId="urn:microsoft.com/office/officeart/2008/layout/PictureStrips"/>
    <dgm:cxn modelId="{8EE066A7-C181-4549-B1DA-DA1D98085B00}" type="presParOf" srcId="{8FD00155-48BC-4972-BDDE-427F42DD29CD}" destId="{E7A7502F-2E2D-46FB-93A9-BD97A95E1B18}" srcOrd="1" destOrd="0" presId="urn:microsoft.com/office/officeart/2008/layout/PictureStrips"/>
    <dgm:cxn modelId="{19E4B2CA-0A50-4824-B5CA-AC045F57A984}" type="presParOf" srcId="{B07C4054-2519-427F-BA70-968DBE28C080}" destId="{38643FD3-1B0F-4F58-904C-70080E3D6704}" srcOrd="5" destOrd="0" presId="urn:microsoft.com/office/officeart/2008/layout/PictureStrips"/>
    <dgm:cxn modelId="{62E45AE0-8981-490C-9D58-B45E1003414B}" type="presParOf" srcId="{B07C4054-2519-427F-BA70-968DBE28C080}" destId="{C4BB9CAC-2018-4B40-A297-BD05B0CC011C}" srcOrd="6" destOrd="0" presId="urn:microsoft.com/office/officeart/2008/layout/PictureStrips"/>
    <dgm:cxn modelId="{D8871368-17E8-4024-B699-F82D3B94D422}" type="presParOf" srcId="{C4BB9CAC-2018-4B40-A297-BD05B0CC011C}" destId="{153F68CE-00BC-41BD-9C8F-0C023F75413E}" srcOrd="0" destOrd="0" presId="urn:microsoft.com/office/officeart/2008/layout/PictureStrips"/>
    <dgm:cxn modelId="{15A44B22-7E59-437A-A829-6773C16A0DE0}" type="presParOf" srcId="{C4BB9CAC-2018-4B40-A297-BD05B0CC011C}" destId="{62842A67-E734-44A1-B3E3-206836CA3BAF}"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21C359-8FCA-4344-8BC0-3AEA7641EE1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7DE3CFC8-79F4-4EFC-BA7A-B7C91F6D50F4}">
      <dgm:prSet phldrT="[Текст]" custT="1"/>
      <dgm:spPr/>
      <dgm:t>
        <a:bodyPr/>
        <a:lstStyle/>
        <a:p>
          <a:r>
            <a:rPr lang="ru-RU" sz="1400" b="1" i="1" dirty="0" smtClean="0">
              <a:solidFill>
                <a:schemeClr val="tx1"/>
              </a:solidFill>
            </a:rPr>
            <a:t>ОСНОВНОЙ СОСТАВ </a:t>
          </a:r>
        </a:p>
        <a:p>
          <a:r>
            <a:rPr lang="ru-RU" sz="1400" b="1" i="1" dirty="0" smtClean="0">
              <a:solidFill>
                <a:schemeClr val="tx1"/>
              </a:solidFill>
            </a:rPr>
            <a:t>включает признаки, свойственные всем преступлениям данного вида, но без отягчающих или смягчающих обстоятельств</a:t>
          </a:r>
          <a:endParaRPr lang="ru-RU" sz="1400" dirty="0">
            <a:solidFill>
              <a:schemeClr val="tx1"/>
            </a:solidFill>
          </a:endParaRPr>
        </a:p>
      </dgm:t>
    </dgm:pt>
    <dgm:pt modelId="{1C1AEE9F-C8C8-4863-AEA8-A59CA362A043}" type="parTrans" cxnId="{D050F2F6-1577-4006-A658-7DB57B260416}">
      <dgm:prSet/>
      <dgm:spPr/>
      <dgm:t>
        <a:bodyPr/>
        <a:lstStyle/>
        <a:p>
          <a:endParaRPr lang="ru-RU"/>
        </a:p>
      </dgm:t>
    </dgm:pt>
    <dgm:pt modelId="{F294FC2B-FBA1-458F-AB28-B6B91F311348}" type="sibTrans" cxnId="{D050F2F6-1577-4006-A658-7DB57B260416}">
      <dgm:prSet/>
      <dgm:spPr/>
      <dgm:t>
        <a:bodyPr/>
        <a:lstStyle/>
        <a:p>
          <a:endParaRPr lang="ru-RU"/>
        </a:p>
      </dgm:t>
    </dgm:pt>
    <dgm:pt modelId="{15AF0E7A-59DB-4B86-90D0-BAE659D536C9}">
      <dgm:prSet phldrT="[Текст]" custT="1"/>
      <dgm:spPr/>
      <dgm:t>
        <a:bodyPr/>
        <a:lstStyle/>
        <a:p>
          <a:r>
            <a:rPr lang="ru-RU" sz="1400" b="1" i="1" dirty="0" smtClean="0">
              <a:solidFill>
                <a:schemeClr val="tx1"/>
              </a:solidFill>
            </a:rPr>
            <a:t>КВАЛИФИЦИРОВАННЫЙ СОСТАВ </a:t>
          </a:r>
        </a:p>
        <a:p>
          <a:r>
            <a:rPr lang="ru-RU" sz="1400" b="1" i="1" dirty="0" smtClean="0">
              <a:solidFill>
                <a:schemeClr val="tx1"/>
              </a:solidFill>
            </a:rPr>
            <a:t>с отягчающими обстоятельствами</a:t>
          </a:r>
          <a:endParaRPr lang="ru-RU" sz="1400" dirty="0">
            <a:solidFill>
              <a:schemeClr val="tx1"/>
            </a:solidFill>
          </a:endParaRPr>
        </a:p>
      </dgm:t>
    </dgm:pt>
    <dgm:pt modelId="{60E1A3CB-A947-46A3-BAD6-45E14302B0DD}" type="parTrans" cxnId="{485DDC65-130C-4CDB-AB09-6018BE3456E7}">
      <dgm:prSet/>
      <dgm:spPr/>
      <dgm:t>
        <a:bodyPr/>
        <a:lstStyle/>
        <a:p>
          <a:endParaRPr lang="ru-RU"/>
        </a:p>
      </dgm:t>
    </dgm:pt>
    <dgm:pt modelId="{55C2F752-8AFC-46FA-96A3-93691B7987CA}" type="sibTrans" cxnId="{485DDC65-130C-4CDB-AB09-6018BE3456E7}">
      <dgm:prSet/>
      <dgm:spPr/>
      <dgm:t>
        <a:bodyPr/>
        <a:lstStyle/>
        <a:p>
          <a:endParaRPr lang="ru-RU"/>
        </a:p>
      </dgm:t>
    </dgm:pt>
    <dgm:pt modelId="{6198CF46-0EA8-4A9A-A9B4-20056C3A73EC}">
      <dgm:prSet phldrT="[Текст]" custT="1"/>
      <dgm:spPr/>
      <dgm:t>
        <a:bodyPr/>
        <a:lstStyle/>
        <a:p>
          <a:r>
            <a:rPr lang="ru-RU" sz="1400" b="1" i="1" dirty="0" smtClean="0">
              <a:solidFill>
                <a:schemeClr val="tx1"/>
              </a:solidFill>
            </a:rPr>
            <a:t>ОСОБО КВАЛИФИЦИРОВАННЫЙ СОСТАВ </a:t>
          </a:r>
        </a:p>
        <a:p>
          <a:r>
            <a:rPr lang="ru-RU" sz="1400" b="1" i="1" dirty="0" smtClean="0">
              <a:solidFill>
                <a:schemeClr val="tx1"/>
              </a:solidFill>
            </a:rPr>
            <a:t>обычно формулируется в третьей части соответствующих статей</a:t>
          </a:r>
          <a:endParaRPr lang="ru-RU" sz="1400" dirty="0">
            <a:solidFill>
              <a:schemeClr val="tx1"/>
            </a:solidFill>
          </a:endParaRPr>
        </a:p>
      </dgm:t>
    </dgm:pt>
    <dgm:pt modelId="{BE08769D-D17D-45A5-8430-D222CB89F029}" type="parTrans" cxnId="{AAB2007B-841A-4943-8EE3-AD9F7E8D56A4}">
      <dgm:prSet/>
      <dgm:spPr/>
      <dgm:t>
        <a:bodyPr/>
        <a:lstStyle/>
        <a:p>
          <a:endParaRPr lang="ru-RU"/>
        </a:p>
      </dgm:t>
    </dgm:pt>
    <dgm:pt modelId="{23D7107D-0B5C-4CDA-B871-EDA6F8C2B194}" type="sibTrans" cxnId="{AAB2007B-841A-4943-8EE3-AD9F7E8D56A4}">
      <dgm:prSet/>
      <dgm:spPr/>
      <dgm:t>
        <a:bodyPr/>
        <a:lstStyle/>
        <a:p>
          <a:endParaRPr lang="ru-RU"/>
        </a:p>
      </dgm:t>
    </dgm:pt>
    <dgm:pt modelId="{8446CFDE-E95F-4ECD-AEE0-D8A607A30016}">
      <dgm:prSet phldrT="[Текст]" custT="1"/>
      <dgm:spPr/>
      <dgm:t>
        <a:bodyPr/>
        <a:lstStyle/>
        <a:p>
          <a:r>
            <a:rPr lang="ru-RU" sz="1400" b="1" i="1" dirty="0" smtClean="0">
              <a:solidFill>
                <a:schemeClr val="tx1"/>
              </a:solidFill>
            </a:rPr>
            <a:t>КВАЛИФИЦИРОВАННЫЙ СОСТАВ СО СМЯГЧАЮЩИМИ ОБСТОЯТЕЛЬСТВАМИ</a:t>
          </a:r>
          <a:r>
            <a:rPr lang="ru-RU" sz="1400" i="1" dirty="0" smtClean="0">
              <a:solidFill>
                <a:schemeClr val="tx1"/>
              </a:solidFill>
            </a:rPr>
            <a:t> </a:t>
          </a:r>
        </a:p>
        <a:p>
          <a:r>
            <a:rPr lang="ru-RU" sz="1400" b="1" i="1" dirty="0" smtClean="0">
              <a:solidFill>
                <a:schemeClr val="tx1"/>
              </a:solidFill>
            </a:rPr>
            <a:t>в него наряду с признаками основного состава закон включает обстоятельства, значительно уменьшающие степень общественной опасности совершаемого деяния</a:t>
          </a:r>
          <a:r>
            <a:rPr lang="ru-RU" sz="1400" dirty="0" smtClean="0">
              <a:solidFill>
                <a:schemeClr val="tx1"/>
              </a:solidFill>
            </a:rPr>
            <a:t>. </a:t>
          </a:r>
          <a:endParaRPr lang="ru-RU" sz="1400" dirty="0">
            <a:solidFill>
              <a:schemeClr val="tx1"/>
            </a:solidFill>
          </a:endParaRPr>
        </a:p>
      </dgm:t>
    </dgm:pt>
    <dgm:pt modelId="{3C43C92E-34B7-45DC-B6AD-97A24B1ACB4A}" type="parTrans" cxnId="{0920A66B-D78C-437E-89F4-9895EE865F3A}">
      <dgm:prSet/>
      <dgm:spPr/>
      <dgm:t>
        <a:bodyPr/>
        <a:lstStyle/>
        <a:p>
          <a:endParaRPr lang="ru-RU"/>
        </a:p>
      </dgm:t>
    </dgm:pt>
    <dgm:pt modelId="{01878AFE-515B-439C-B9ED-A798707B34C4}" type="sibTrans" cxnId="{0920A66B-D78C-437E-89F4-9895EE865F3A}">
      <dgm:prSet/>
      <dgm:spPr/>
      <dgm:t>
        <a:bodyPr/>
        <a:lstStyle/>
        <a:p>
          <a:endParaRPr lang="ru-RU"/>
        </a:p>
      </dgm:t>
    </dgm:pt>
    <dgm:pt modelId="{AEDA0E53-DA60-4D21-8F2C-6BDEA2A4FCC5}" type="pres">
      <dgm:prSet presAssocID="{4B21C359-8FCA-4344-8BC0-3AEA7641EE10}" presName="linear" presStyleCnt="0">
        <dgm:presLayoutVars>
          <dgm:dir/>
          <dgm:animLvl val="lvl"/>
          <dgm:resizeHandles val="exact"/>
        </dgm:presLayoutVars>
      </dgm:prSet>
      <dgm:spPr/>
      <dgm:t>
        <a:bodyPr/>
        <a:lstStyle/>
        <a:p>
          <a:endParaRPr lang="ru-RU"/>
        </a:p>
      </dgm:t>
    </dgm:pt>
    <dgm:pt modelId="{DD4D67D9-6908-433B-8B9E-298BF5165C63}" type="pres">
      <dgm:prSet presAssocID="{7DE3CFC8-79F4-4EFC-BA7A-B7C91F6D50F4}" presName="parentLin" presStyleCnt="0"/>
      <dgm:spPr/>
    </dgm:pt>
    <dgm:pt modelId="{051BE1BE-CBD7-42F9-A784-9BB969F4DDA2}" type="pres">
      <dgm:prSet presAssocID="{7DE3CFC8-79F4-4EFC-BA7A-B7C91F6D50F4}" presName="parentLeftMargin" presStyleLbl="node1" presStyleIdx="0" presStyleCnt="4"/>
      <dgm:spPr/>
      <dgm:t>
        <a:bodyPr/>
        <a:lstStyle/>
        <a:p>
          <a:endParaRPr lang="ru-RU"/>
        </a:p>
      </dgm:t>
    </dgm:pt>
    <dgm:pt modelId="{B45CF297-8556-4CA2-AFCD-90E008EBB107}" type="pres">
      <dgm:prSet presAssocID="{7DE3CFC8-79F4-4EFC-BA7A-B7C91F6D50F4}" presName="parentText" presStyleLbl="node1" presStyleIdx="0" presStyleCnt="4" custScaleX="142857">
        <dgm:presLayoutVars>
          <dgm:chMax val="0"/>
          <dgm:bulletEnabled val="1"/>
        </dgm:presLayoutVars>
      </dgm:prSet>
      <dgm:spPr/>
      <dgm:t>
        <a:bodyPr/>
        <a:lstStyle/>
        <a:p>
          <a:endParaRPr lang="ru-RU"/>
        </a:p>
      </dgm:t>
    </dgm:pt>
    <dgm:pt modelId="{C5B7B3A7-4087-4A47-A8E6-1F3576E1380B}" type="pres">
      <dgm:prSet presAssocID="{7DE3CFC8-79F4-4EFC-BA7A-B7C91F6D50F4}" presName="negativeSpace" presStyleCnt="0"/>
      <dgm:spPr/>
    </dgm:pt>
    <dgm:pt modelId="{12848D1F-1D0E-4AC0-AF44-E506720FF6D1}" type="pres">
      <dgm:prSet presAssocID="{7DE3CFC8-79F4-4EFC-BA7A-B7C91F6D50F4}" presName="childText" presStyleLbl="conFgAcc1" presStyleIdx="0" presStyleCnt="4">
        <dgm:presLayoutVars>
          <dgm:bulletEnabled val="1"/>
        </dgm:presLayoutVars>
      </dgm:prSet>
      <dgm:spPr/>
    </dgm:pt>
    <dgm:pt modelId="{5179A60A-0BC0-4BF8-999B-6E4F61D6D0D8}" type="pres">
      <dgm:prSet presAssocID="{F294FC2B-FBA1-458F-AB28-B6B91F311348}" presName="spaceBetweenRectangles" presStyleCnt="0"/>
      <dgm:spPr/>
    </dgm:pt>
    <dgm:pt modelId="{82E7384A-BE94-4192-8222-9B78B1D65A0D}" type="pres">
      <dgm:prSet presAssocID="{15AF0E7A-59DB-4B86-90D0-BAE659D536C9}" presName="parentLin" presStyleCnt="0"/>
      <dgm:spPr/>
    </dgm:pt>
    <dgm:pt modelId="{5B59D388-BA20-44A5-BAE3-2137749EEB37}" type="pres">
      <dgm:prSet presAssocID="{15AF0E7A-59DB-4B86-90D0-BAE659D536C9}" presName="parentLeftMargin" presStyleLbl="node1" presStyleIdx="0" presStyleCnt="4"/>
      <dgm:spPr/>
      <dgm:t>
        <a:bodyPr/>
        <a:lstStyle/>
        <a:p>
          <a:endParaRPr lang="ru-RU"/>
        </a:p>
      </dgm:t>
    </dgm:pt>
    <dgm:pt modelId="{A1FB829D-1A73-4153-A38C-B2ACEEF50F8E}" type="pres">
      <dgm:prSet presAssocID="{15AF0E7A-59DB-4B86-90D0-BAE659D536C9}" presName="parentText" presStyleLbl="node1" presStyleIdx="1" presStyleCnt="4" custScaleX="142857">
        <dgm:presLayoutVars>
          <dgm:chMax val="0"/>
          <dgm:bulletEnabled val="1"/>
        </dgm:presLayoutVars>
      </dgm:prSet>
      <dgm:spPr/>
      <dgm:t>
        <a:bodyPr/>
        <a:lstStyle/>
        <a:p>
          <a:endParaRPr lang="ru-RU"/>
        </a:p>
      </dgm:t>
    </dgm:pt>
    <dgm:pt modelId="{A18DC2AA-598A-4892-83F0-6B8968E5D9F5}" type="pres">
      <dgm:prSet presAssocID="{15AF0E7A-59DB-4B86-90D0-BAE659D536C9}" presName="negativeSpace" presStyleCnt="0"/>
      <dgm:spPr/>
    </dgm:pt>
    <dgm:pt modelId="{629089EE-B921-448F-B226-524D3F3CA06A}" type="pres">
      <dgm:prSet presAssocID="{15AF0E7A-59DB-4B86-90D0-BAE659D536C9}" presName="childText" presStyleLbl="conFgAcc1" presStyleIdx="1" presStyleCnt="4">
        <dgm:presLayoutVars>
          <dgm:bulletEnabled val="1"/>
        </dgm:presLayoutVars>
      </dgm:prSet>
      <dgm:spPr/>
    </dgm:pt>
    <dgm:pt modelId="{9DD9B4DB-D586-4B56-8315-5F91FEB05E55}" type="pres">
      <dgm:prSet presAssocID="{55C2F752-8AFC-46FA-96A3-93691B7987CA}" presName="spaceBetweenRectangles" presStyleCnt="0"/>
      <dgm:spPr/>
    </dgm:pt>
    <dgm:pt modelId="{409FECFA-3A39-429E-BE60-902495FEBF26}" type="pres">
      <dgm:prSet presAssocID="{6198CF46-0EA8-4A9A-A9B4-20056C3A73EC}" presName="parentLin" presStyleCnt="0"/>
      <dgm:spPr/>
    </dgm:pt>
    <dgm:pt modelId="{EF7A10A4-0BCA-42EB-AE7A-7B7122A16B9B}" type="pres">
      <dgm:prSet presAssocID="{6198CF46-0EA8-4A9A-A9B4-20056C3A73EC}" presName="parentLeftMargin" presStyleLbl="node1" presStyleIdx="1" presStyleCnt="4"/>
      <dgm:spPr/>
      <dgm:t>
        <a:bodyPr/>
        <a:lstStyle/>
        <a:p>
          <a:endParaRPr lang="ru-RU"/>
        </a:p>
      </dgm:t>
    </dgm:pt>
    <dgm:pt modelId="{44E1C464-8430-4C9F-A2E0-FC58E112E2D1}" type="pres">
      <dgm:prSet presAssocID="{6198CF46-0EA8-4A9A-A9B4-20056C3A73EC}" presName="parentText" presStyleLbl="node1" presStyleIdx="2" presStyleCnt="4" custScaleX="142857">
        <dgm:presLayoutVars>
          <dgm:chMax val="0"/>
          <dgm:bulletEnabled val="1"/>
        </dgm:presLayoutVars>
      </dgm:prSet>
      <dgm:spPr/>
      <dgm:t>
        <a:bodyPr/>
        <a:lstStyle/>
        <a:p>
          <a:endParaRPr lang="ru-RU"/>
        </a:p>
      </dgm:t>
    </dgm:pt>
    <dgm:pt modelId="{7BA1710A-22D3-4B33-866C-DB9B8E4BC0B6}" type="pres">
      <dgm:prSet presAssocID="{6198CF46-0EA8-4A9A-A9B4-20056C3A73EC}" presName="negativeSpace" presStyleCnt="0"/>
      <dgm:spPr/>
    </dgm:pt>
    <dgm:pt modelId="{D104B2EA-0013-48C1-A269-0A3412899BD4}" type="pres">
      <dgm:prSet presAssocID="{6198CF46-0EA8-4A9A-A9B4-20056C3A73EC}" presName="childText" presStyleLbl="conFgAcc1" presStyleIdx="2" presStyleCnt="4">
        <dgm:presLayoutVars>
          <dgm:bulletEnabled val="1"/>
        </dgm:presLayoutVars>
      </dgm:prSet>
      <dgm:spPr/>
    </dgm:pt>
    <dgm:pt modelId="{B88E50AA-277F-43A8-9BBE-C53DFAAA79B2}" type="pres">
      <dgm:prSet presAssocID="{23D7107D-0B5C-4CDA-B871-EDA6F8C2B194}" presName="spaceBetweenRectangles" presStyleCnt="0"/>
      <dgm:spPr/>
    </dgm:pt>
    <dgm:pt modelId="{4DF2A351-BB73-4196-A370-8A632B888488}" type="pres">
      <dgm:prSet presAssocID="{8446CFDE-E95F-4ECD-AEE0-D8A607A30016}" presName="parentLin" presStyleCnt="0"/>
      <dgm:spPr/>
    </dgm:pt>
    <dgm:pt modelId="{72F7F287-E09C-44AA-9959-5627F4895DD6}" type="pres">
      <dgm:prSet presAssocID="{8446CFDE-E95F-4ECD-AEE0-D8A607A30016}" presName="parentLeftMargin" presStyleLbl="node1" presStyleIdx="2" presStyleCnt="4"/>
      <dgm:spPr/>
      <dgm:t>
        <a:bodyPr/>
        <a:lstStyle/>
        <a:p>
          <a:endParaRPr lang="ru-RU"/>
        </a:p>
      </dgm:t>
    </dgm:pt>
    <dgm:pt modelId="{EC009C61-02D4-4960-952F-B61F7B726B01}" type="pres">
      <dgm:prSet presAssocID="{8446CFDE-E95F-4ECD-AEE0-D8A607A30016}" presName="parentText" presStyleLbl="node1" presStyleIdx="3" presStyleCnt="4" custScaleX="142629">
        <dgm:presLayoutVars>
          <dgm:chMax val="0"/>
          <dgm:bulletEnabled val="1"/>
        </dgm:presLayoutVars>
      </dgm:prSet>
      <dgm:spPr/>
      <dgm:t>
        <a:bodyPr/>
        <a:lstStyle/>
        <a:p>
          <a:endParaRPr lang="ru-RU"/>
        </a:p>
      </dgm:t>
    </dgm:pt>
    <dgm:pt modelId="{2466EE15-1FEC-4AC3-9C3C-C104310DEF2E}" type="pres">
      <dgm:prSet presAssocID="{8446CFDE-E95F-4ECD-AEE0-D8A607A30016}" presName="negativeSpace" presStyleCnt="0"/>
      <dgm:spPr/>
    </dgm:pt>
    <dgm:pt modelId="{91A75AB9-F803-4C7B-86BB-4E6C7D439C21}" type="pres">
      <dgm:prSet presAssocID="{8446CFDE-E95F-4ECD-AEE0-D8A607A30016}" presName="childText" presStyleLbl="conFgAcc1" presStyleIdx="3" presStyleCnt="4">
        <dgm:presLayoutVars>
          <dgm:bulletEnabled val="1"/>
        </dgm:presLayoutVars>
      </dgm:prSet>
      <dgm:spPr/>
    </dgm:pt>
  </dgm:ptLst>
  <dgm:cxnLst>
    <dgm:cxn modelId="{7CD04657-4078-4533-88FA-02F18A03FB93}" type="presOf" srcId="{7DE3CFC8-79F4-4EFC-BA7A-B7C91F6D50F4}" destId="{051BE1BE-CBD7-42F9-A784-9BB969F4DDA2}" srcOrd="0" destOrd="0" presId="urn:microsoft.com/office/officeart/2005/8/layout/list1"/>
    <dgm:cxn modelId="{0920A66B-D78C-437E-89F4-9895EE865F3A}" srcId="{4B21C359-8FCA-4344-8BC0-3AEA7641EE10}" destId="{8446CFDE-E95F-4ECD-AEE0-D8A607A30016}" srcOrd="3" destOrd="0" parTransId="{3C43C92E-34B7-45DC-B6AD-97A24B1ACB4A}" sibTransId="{01878AFE-515B-439C-B9ED-A798707B34C4}"/>
    <dgm:cxn modelId="{9B55FB1E-55D8-431D-AC37-4CF936EBE3AA}" type="presOf" srcId="{15AF0E7A-59DB-4B86-90D0-BAE659D536C9}" destId="{5B59D388-BA20-44A5-BAE3-2137749EEB37}" srcOrd="0" destOrd="0" presId="urn:microsoft.com/office/officeart/2005/8/layout/list1"/>
    <dgm:cxn modelId="{D050F2F6-1577-4006-A658-7DB57B260416}" srcId="{4B21C359-8FCA-4344-8BC0-3AEA7641EE10}" destId="{7DE3CFC8-79F4-4EFC-BA7A-B7C91F6D50F4}" srcOrd="0" destOrd="0" parTransId="{1C1AEE9F-C8C8-4863-AEA8-A59CA362A043}" sibTransId="{F294FC2B-FBA1-458F-AB28-B6B91F311348}"/>
    <dgm:cxn modelId="{23B45123-9253-4816-B190-39EAF526547D}" type="presOf" srcId="{4B21C359-8FCA-4344-8BC0-3AEA7641EE10}" destId="{AEDA0E53-DA60-4D21-8F2C-6BDEA2A4FCC5}" srcOrd="0" destOrd="0" presId="urn:microsoft.com/office/officeart/2005/8/layout/list1"/>
    <dgm:cxn modelId="{29389777-36E9-462B-99C5-606233DDED7B}" type="presOf" srcId="{15AF0E7A-59DB-4B86-90D0-BAE659D536C9}" destId="{A1FB829D-1A73-4153-A38C-B2ACEEF50F8E}" srcOrd="1" destOrd="0" presId="urn:microsoft.com/office/officeart/2005/8/layout/list1"/>
    <dgm:cxn modelId="{485DDC65-130C-4CDB-AB09-6018BE3456E7}" srcId="{4B21C359-8FCA-4344-8BC0-3AEA7641EE10}" destId="{15AF0E7A-59DB-4B86-90D0-BAE659D536C9}" srcOrd="1" destOrd="0" parTransId="{60E1A3CB-A947-46A3-BAD6-45E14302B0DD}" sibTransId="{55C2F752-8AFC-46FA-96A3-93691B7987CA}"/>
    <dgm:cxn modelId="{DBFD3AE4-FC11-43D4-AFF0-EB8E9BC109BF}" type="presOf" srcId="{6198CF46-0EA8-4A9A-A9B4-20056C3A73EC}" destId="{EF7A10A4-0BCA-42EB-AE7A-7B7122A16B9B}" srcOrd="0" destOrd="0" presId="urn:microsoft.com/office/officeart/2005/8/layout/list1"/>
    <dgm:cxn modelId="{D3A921CA-B361-4E06-9809-DB62C5069AAA}" type="presOf" srcId="{8446CFDE-E95F-4ECD-AEE0-D8A607A30016}" destId="{72F7F287-E09C-44AA-9959-5627F4895DD6}" srcOrd="0" destOrd="0" presId="urn:microsoft.com/office/officeart/2005/8/layout/list1"/>
    <dgm:cxn modelId="{73889C4A-61CD-4D48-BB6A-7506C76EFFB3}" type="presOf" srcId="{7DE3CFC8-79F4-4EFC-BA7A-B7C91F6D50F4}" destId="{B45CF297-8556-4CA2-AFCD-90E008EBB107}" srcOrd="1" destOrd="0" presId="urn:microsoft.com/office/officeart/2005/8/layout/list1"/>
    <dgm:cxn modelId="{AAB2007B-841A-4943-8EE3-AD9F7E8D56A4}" srcId="{4B21C359-8FCA-4344-8BC0-3AEA7641EE10}" destId="{6198CF46-0EA8-4A9A-A9B4-20056C3A73EC}" srcOrd="2" destOrd="0" parTransId="{BE08769D-D17D-45A5-8430-D222CB89F029}" sibTransId="{23D7107D-0B5C-4CDA-B871-EDA6F8C2B194}"/>
    <dgm:cxn modelId="{9DA5837D-94B4-4891-A8F9-54AC3E5EB07F}" type="presOf" srcId="{8446CFDE-E95F-4ECD-AEE0-D8A607A30016}" destId="{EC009C61-02D4-4960-952F-B61F7B726B01}" srcOrd="1" destOrd="0" presId="urn:microsoft.com/office/officeart/2005/8/layout/list1"/>
    <dgm:cxn modelId="{AF5A476A-3E5F-4C8D-8E05-9C62B28E59FC}" type="presOf" srcId="{6198CF46-0EA8-4A9A-A9B4-20056C3A73EC}" destId="{44E1C464-8430-4C9F-A2E0-FC58E112E2D1}" srcOrd="1" destOrd="0" presId="urn:microsoft.com/office/officeart/2005/8/layout/list1"/>
    <dgm:cxn modelId="{13BC3FAD-F36F-429B-8980-00C4638E7861}" type="presParOf" srcId="{AEDA0E53-DA60-4D21-8F2C-6BDEA2A4FCC5}" destId="{DD4D67D9-6908-433B-8B9E-298BF5165C63}" srcOrd="0" destOrd="0" presId="urn:microsoft.com/office/officeart/2005/8/layout/list1"/>
    <dgm:cxn modelId="{E823F216-F42F-4E36-8B0A-14AD22658024}" type="presParOf" srcId="{DD4D67D9-6908-433B-8B9E-298BF5165C63}" destId="{051BE1BE-CBD7-42F9-A784-9BB969F4DDA2}" srcOrd="0" destOrd="0" presId="urn:microsoft.com/office/officeart/2005/8/layout/list1"/>
    <dgm:cxn modelId="{4FC4C1E0-954C-4268-B71F-479BFC1FDA66}" type="presParOf" srcId="{DD4D67D9-6908-433B-8B9E-298BF5165C63}" destId="{B45CF297-8556-4CA2-AFCD-90E008EBB107}" srcOrd="1" destOrd="0" presId="urn:microsoft.com/office/officeart/2005/8/layout/list1"/>
    <dgm:cxn modelId="{5AEA36EC-7B80-4905-AA3B-EB892A771EB3}" type="presParOf" srcId="{AEDA0E53-DA60-4D21-8F2C-6BDEA2A4FCC5}" destId="{C5B7B3A7-4087-4A47-A8E6-1F3576E1380B}" srcOrd="1" destOrd="0" presId="urn:microsoft.com/office/officeart/2005/8/layout/list1"/>
    <dgm:cxn modelId="{147568AA-6C19-4B1D-8302-9CA30E6C64D4}" type="presParOf" srcId="{AEDA0E53-DA60-4D21-8F2C-6BDEA2A4FCC5}" destId="{12848D1F-1D0E-4AC0-AF44-E506720FF6D1}" srcOrd="2" destOrd="0" presId="urn:microsoft.com/office/officeart/2005/8/layout/list1"/>
    <dgm:cxn modelId="{96EA25B7-069E-4529-9901-CDB92E10AE9A}" type="presParOf" srcId="{AEDA0E53-DA60-4D21-8F2C-6BDEA2A4FCC5}" destId="{5179A60A-0BC0-4BF8-999B-6E4F61D6D0D8}" srcOrd="3" destOrd="0" presId="urn:microsoft.com/office/officeart/2005/8/layout/list1"/>
    <dgm:cxn modelId="{7DBDFFE5-7A73-4186-AF1C-4469C0C1891C}" type="presParOf" srcId="{AEDA0E53-DA60-4D21-8F2C-6BDEA2A4FCC5}" destId="{82E7384A-BE94-4192-8222-9B78B1D65A0D}" srcOrd="4" destOrd="0" presId="urn:microsoft.com/office/officeart/2005/8/layout/list1"/>
    <dgm:cxn modelId="{CE30B6D1-7203-4BB7-909E-88529649C79C}" type="presParOf" srcId="{82E7384A-BE94-4192-8222-9B78B1D65A0D}" destId="{5B59D388-BA20-44A5-BAE3-2137749EEB37}" srcOrd="0" destOrd="0" presId="urn:microsoft.com/office/officeart/2005/8/layout/list1"/>
    <dgm:cxn modelId="{55F6334F-AB34-4CFE-8D86-374075F300B4}" type="presParOf" srcId="{82E7384A-BE94-4192-8222-9B78B1D65A0D}" destId="{A1FB829D-1A73-4153-A38C-B2ACEEF50F8E}" srcOrd="1" destOrd="0" presId="urn:microsoft.com/office/officeart/2005/8/layout/list1"/>
    <dgm:cxn modelId="{ADA4BE5C-C0AB-4872-9B42-06D67C885BDE}" type="presParOf" srcId="{AEDA0E53-DA60-4D21-8F2C-6BDEA2A4FCC5}" destId="{A18DC2AA-598A-4892-83F0-6B8968E5D9F5}" srcOrd="5" destOrd="0" presId="urn:microsoft.com/office/officeart/2005/8/layout/list1"/>
    <dgm:cxn modelId="{EBAD1FA8-5AAA-4045-A824-9511E6AEFED6}" type="presParOf" srcId="{AEDA0E53-DA60-4D21-8F2C-6BDEA2A4FCC5}" destId="{629089EE-B921-448F-B226-524D3F3CA06A}" srcOrd="6" destOrd="0" presId="urn:microsoft.com/office/officeart/2005/8/layout/list1"/>
    <dgm:cxn modelId="{BB4D9156-669B-44A9-95D0-60E293E710F4}" type="presParOf" srcId="{AEDA0E53-DA60-4D21-8F2C-6BDEA2A4FCC5}" destId="{9DD9B4DB-D586-4B56-8315-5F91FEB05E55}" srcOrd="7" destOrd="0" presId="urn:microsoft.com/office/officeart/2005/8/layout/list1"/>
    <dgm:cxn modelId="{1CF516F1-5EB5-481D-A592-63F30DD65086}" type="presParOf" srcId="{AEDA0E53-DA60-4D21-8F2C-6BDEA2A4FCC5}" destId="{409FECFA-3A39-429E-BE60-902495FEBF26}" srcOrd="8" destOrd="0" presId="urn:microsoft.com/office/officeart/2005/8/layout/list1"/>
    <dgm:cxn modelId="{14D86547-C19D-440E-9191-CED4226341F1}" type="presParOf" srcId="{409FECFA-3A39-429E-BE60-902495FEBF26}" destId="{EF7A10A4-0BCA-42EB-AE7A-7B7122A16B9B}" srcOrd="0" destOrd="0" presId="urn:microsoft.com/office/officeart/2005/8/layout/list1"/>
    <dgm:cxn modelId="{165D83DB-8BD5-4158-B48A-25B21DEFC5D4}" type="presParOf" srcId="{409FECFA-3A39-429E-BE60-902495FEBF26}" destId="{44E1C464-8430-4C9F-A2E0-FC58E112E2D1}" srcOrd="1" destOrd="0" presId="urn:microsoft.com/office/officeart/2005/8/layout/list1"/>
    <dgm:cxn modelId="{BBB6C001-9B5F-443A-B1B1-64534EC15132}" type="presParOf" srcId="{AEDA0E53-DA60-4D21-8F2C-6BDEA2A4FCC5}" destId="{7BA1710A-22D3-4B33-866C-DB9B8E4BC0B6}" srcOrd="9" destOrd="0" presId="urn:microsoft.com/office/officeart/2005/8/layout/list1"/>
    <dgm:cxn modelId="{A3DF70A9-5478-4C39-A0BB-7D6BD227307D}" type="presParOf" srcId="{AEDA0E53-DA60-4D21-8F2C-6BDEA2A4FCC5}" destId="{D104B2EA-0013-48C1-A269-0A3412899BD4}" srcOrd="10" destOrd="0" presId="urn:microsoft.com/office/officeart/2005/8/layout/list1"/>
    <dgm:cxn modelId="{1D1AD015-CC54-416E-876D-53431D208E31}" type="presParOf" srcId="{AEDA0E53-DA60-4D21-8F2C-6BDEA2A4FCC5}" destId="{B88E50AA-277F-43A8-9BBE-C53DFAAA79B2}" srcOrd="11" destOrd="0" presId="urn:microsoft.com/office/officeart/2005/8/layout/list1"/>
    <dgm:cxn modelId="{4FE9B89C-F012-4A6C-8432-2A50E52B8C3D}" type="presParOf" srcId="{AEDA0E53-DA60-4D21-8F2C-6BDEA2A4FCC5}" destId="{4DF2A351-BB73-4196-A370-8A632B888488}" srcOrd="12" destOrd="0" presId="urn:microsoft.com/office/officeart/2005/8/layout/list1"/>
    <dgm:cxn modelId="{996993DB-0717-4A28-9E8B-ADD69706B006}" type="presParOf" srcId="{4DF2A351-BB73-4196-A370-8A632B888488}" destId="{72F7F287-E09C-44AA-9959-5627F4895DD6}" srcOrd="0" destOrd="0" presId="urn:microsoft.com/office/officeart/2005/8/layout/list1"/>
    <dgm:cxn modelId="{5736983F-514D-408B-9F5D-306484C1ADD6}" type="presParOf" srcId="{4DF2A351-BB73-4196-A370-8A632B888488}" destId="{EC009C61-02D4-4960-952F-B61F7B726B01}" srcOrd="1" destOrd="0" presId="urn:microsoft.com/office/officeart/2005/8/layout/list1"/>
    <dgm:cxn modelId="{E13F6A1E-4F3C-4107-867A-DA4DF571C4CF}" type="presParOf" srcId="{AEDA0E53-DA60-4D21-8F2C-6BDEA2A4FCC5}" destId="{2466EE15-1FEC-4AC3-9C3C-C104310DEF2E}" srcOrd="13" destOrd="0" presId="urn:microsoft.com/office/officeart/2005/8/layout/list1"/>
    <dgm:cxn modelId="{F782A241-1D59-480D-A647-4E4633B9D69B}" type="presParOf" srcId="{AEDA0E53-DA60-4D21-8F2C-6BDEA2A4FCC5}" destId="{91A75AB9-F803-4C7B-86BB-4E6C7D439C2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CC0CA5C-D353-4890-8D76-DDB09D76C2F4}"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ru-RU"/>
        </a:p>
      </dgm:t>
    </dgm:pt>
    <dgm:pt modelId="{898A3E8F-B10B-460F-915D-DE7A43BF4BE1}">
      <dgm:prSet phldrT="[Текст]" custT="1"/>
      <dgm:spPr/>
      <dgm:t>
        <a:bodyPr/>
        <a:lstStyle/>
        <a:p>
          <a:r>
            <a:rPr lang="ru-RU" sz="1600" b="1" dirty="0" smtClean="0"/>
            <a:t>ПРОСТОЙ</a:t>
          </a:r>
          <a:r>
            <a:rPr lang="ru-RU" sz="1300" dirty="0" smtClean="0"/>
            <a:t>  - включает признаки </a:t>
          </a:r>
          <a:r>
            <a:rPr lang="ru-RU" sz="1300" b="1" i="1" dirty="0" smtClean="0"/>
            <a:t>одного объекта, одного деяния, влекущего одно последствие, одну форму вины</a:t>
          </a:r>
          <a:endParaRPr lang="ru-RU" sz="1300" dirty="0"/>
        </a:p>
      </dgm:t>
    </dgm:pt>
    <dgm:pt modelId="{2E61B74D-C8A3-4320-9E98-062C2C53EE12}" type="parTrans" cxnId="{9A76C44A-B301-46D7-A36E-7499877B5F79}">
      <dgm:prSet/>
      <dgm:spPr/>
      <dgm:t>
        <a:bodyPr/>
        <a:lstStyle/>
        <a:p>
          <a:endParaRPr lang="ru-RU"/>
        </a:p>
      </dgm:t>
    </dgm:pt>
    <dgm:pt modelId="{4197B907-5E68-42D3-96C5-A0C4D0010690}" type="sibTrans" cxnId="{9A76C44A-B301-46D7-A36E-7499877B5F79}">
      <dgm:prSet/>
      <dgm:spPr/>
      <dgm:t>
        <a:bodyPr/>
        <a:lstStyle/>
        <a:p>
          <a:endParaRPr lang="ru-RU"/>
        </a:p>
      </dgm:t>
    </dgm:pt>
    <dgm:pt modelId="{C33A85E3-C02F-4BBD-AED5-CA6D088C64BC}">
      <dgm:prSet phldrT="[Текст]" custT="1"/>
      <dgm:spPr/>
      <dgm:t>
        <a:bodyPr/>
        <a:lstStyle/>
        <a:p>
          <a:r>
            <a:rPr lang="ru-RU" sz="1600" b="1" dirty="0" smtClean="0"/>
            <a:t>СЛОЖНЫЙ</a:t>
          </a:r>
          <a:r>
            <a:rPr lang="ru-RU" sz="1300" dirty="0" smtClean="0"/>
            <a:t> - включает</a:t>
          </a:r>
          <a:r>
            <a:rPr lang="ru-RU" sz="1300" b="1" i="1" dirty="0" smtClean="0"/>
            <a:t> либо два объекта посягательств </a:t>
          </a:r>
          <a:r>
            <a:rPr lang="ru-RU" sz="1300" i="1" dirty="0" smtClean="0"/>
            <a:t>,</a:t>
          </a:r>
          <a:r>
            <a:rPr lang="ru-RU" sz="1300" b="1" i="1" dirty="0" smtClean="0"/>
            <a:t> либо несколько деяний</a:t>
          </a:r>
          <a:r>
            <a:rPr lang="ru-RU" sz="1300" i="1" dirty="0" smtClean="0"/>
            <a:t>, </a:t>
          </a:r>
          <a:r>
            <a:rPr lang="ru-RU" sz="1300" b="1" i="1" dirty="0" smtClean="0"/>
            <a:t>либо несколько последствий или две формы вины</a:t>
          </a:r>
          <a:endParaRPr lang="ru-RU" sz="1300" dirty="0"/>
        </a:p>
      </dgm:t>
    </dgm:pt>
    <dgm:pt modelId="{06A43FD8-8F33-4FDF-9AD7-1376E0CD35F8}" type="parTrans" cxnId="{3CA1EAF5-01DB-44E5-8209-75D796D467E5}">
      <dgm:prSet/>
      <dgm:spPr/>
      <dgm:t>
        <a:bodyPr/>
        <a:lstStyle/>
        <a:p>
          <a:endParaRPr lang="ru-RU"/>
        </a:p>
      </dgm:t>
    </dgm:pt>
    <dgm:pt modelId="{CAA82010-B430-4B9C-B270-3C5634E3DC49}" type="sibTrans" cxnId="{3CA1EAF5-01DB-44E5-8209-75D796D467E5}">
      <dgm:prSet/>
      <dgm:spPr/>
      <dgm:t>
        <a:bodyPr/>
        <a:lstStyle/>
        <a:p>
          <a:endParaRPr lang="ru-RU"/>
        </a:p>
      </dgm:t>
    </dgm:pt>
    <dgm:pt modelId="{13655151-4E72-413F-9DC9-12CFF5E7D732}">
      <dgm:prSet phldrT="[Текст]" custT="1"/>
      <dgm:spPr/>
      <dgm:t>
        <a:bodyPr/>
        <a:lstStyle/>
        <a:p>
          <a:r>
            <a:rPr lang="ru-RU" sz="1600" b="1" dirty="0" smtClean="0"/>
            <a:t>АЛЬТЕРНАТИВНЫЙ</a:t>
          </a:r>
          <a:r>
            <a:rPr lang="ru-RU" sz="1300" dirty="0" smtClean="0"/>
            <a:t> - </a:t>
          </a:r>
          <a:r>
            <a:rPr lang="ru-RU" sz="1300" b="1" i="1" dirty="0" smtClean="0"/>
            <a:t>является разновидностью сложного состава. При этом закон связывает наличие состава с совершением любого действия, перечисленного в диспозиции уголовно-правовой нормы</a:t>
          </a:r>
          <a:endParaRPr lang="ru-RU" sz="1300" dirty="0"/>
        </a:p>
      </dgm:t>
    </dgm:pt>
    <dgm:pt modelId="{908D5963-7D11-4E56-8C9B-134585AAA2C3}" type="parTrans" cxnId="{2D9F66F6-4E04-4212-A7FF-1CDB07C6C2B5}">
      <dgm:prSet/>
      <dgm:spPr/>
      <dgm:t>
        <a:bodyPr/>
        <a:lstStyle/>
        <a:p>
          <a:endParaRPr lang="ru-RU"/>
        </a:p>
      </dgm:t>
    </dgm:pt>
    <dgm:pt modelId="{DC013034-B0E6-44EE-ABC1-A242B50807C6}" type="sibTrans" cxnId="{2D9F66F6-4E04-4212-A7FF-1CDB07C6C2B5}">
      <dgm:prSet/>
      <dgm:spPr/>
      <dgm:t>
        <a:bodyPr/>
        <a:lstStyle/>
        <a:p>
          <a:endParaRPr lang="ru-RU"/>
        </a:p>
      </dgm:t>
    </dgm:pt>
    <dgm:pt modelId="{38C228D6-0E8F-4E19-897A-43E3557801EB}" type="pres">
      <dgm:prSet presAssocID="{CCC0CA5C-D353-4890-8D76-DDB09D76C2F4}" presName="Name0" presStyleCnt="0">
        <dgm:presLayoutVars>
          <dgm:dir/>
          <dgm:resizeHandles val="exact"/>
        </dgm:presLayoutVars>
      </dgm:prSet>
      <dgm:spPr/>
      <dgm:t>
        <a:bodyPr/>
        <a:lstStyle/>
        <a:p>
          <a:endParaRPr lang="ru-RU"/>
        </a:p>
      </dgm:t>
    </dgm:pt>
    <dgm:pt modelId="{72E19AB6-EAB3-44B7-AE88-DEBCFCF57192}" type="pres">
      <dgm:prSet presAssocID="{898A3E8F-B10B-460F-915D-DE7A43BF4BE1}" presName="composite" presStyleCnt="0"/>
      <dgm:spPr/>
    </dgm:pt>
    <dgm:pt modelId="{78FA6725-73BF-47F2-931B-56755F318521}" type="pres">
      <dgm:prSet presAssocID="{898A3E8F-B10B-460F-915D-DE7A43BF4BE1}" presName="rect1" presStyleLbl="trAlignAcc1" presStyleIdx="0" presStyleCnt="3">
        <dgm:presLayoutVars>
          <dgm:bulletEnabled val="1"/>
        </dgm:presLayoutVars>
      </dgm:prSet>
      <dgm:spPr/>
      <dgm:t>
        <a:bodyPr/>
        <a:lstStyle/>
        <a:p>
          <a:endParaRPr lang="ru-RU"/>
        </a:p>
      </dgm:t>
    </dgm:pt>
    <dgm:pt modelId="{9143586B-68F9-4BAA-BDAC-552B6A55B94D}" type="pres">
      <dgm:prSet presAssocID="{898A3E8F-B10B-460F-915D-DE7A43BF4BE1}" presName="rect2"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dgm:spPr>
    </dgm:pt>
    <dgm:pt modelId="{293A63F3-19C8-4998-956D-6628643479FE}" type="pres">
      <dgm:prSet presAssocID="{4197B907-5E68-42D3-96C5-A0C4D0010690}" presName="sibTrans" presStyleCnt="0"/>
      <dgm:spPr/>
    </dgm:pt>
    <dgm:pt modelId="{CCE5BB77-B340-404D-8991-259D56C74FF1}" type="pres">
      <dgm:prSet presAssocID="{C33A85E3-C02F-4BBD-AED5-CA6D088C64BC}" presName="composite" presStyleCnt="0"/>
      <dgm:spPr/>
    </dgm:pt>
    <dgm:pt modelId="{774B1DF6-EB2B-4183-83B9-085DFD57079C}" type="pres">
      <dgm:prSet presAssocID="{C33A85E3-C02F-4BBD-AED5-CA6D088C64BC}" presName="rect1" presStyleLbl="trAlignAcc1" presStyleIdx="1" presStyleCnt="3">
        <dgm:presLayoutVars>
          <dgm:bulletEnabled val="1"/>
        </dgm:presLayoutVars>
      </dgm:prSet>
      <dgm:spPr/>
      <dgm:t>
        <a:bodyPr/>
        <a:lstStyle/>
        <a:p>
          <a:endParaRPr lang="ru-RU"/>
        </a:p>
      </dgm:t>
    </dgm:pt>
    <dgm:pt modelId="{FE876F85-6668-4E2C-8BF1-84328604D91D}" type="pres">
      <dgm:prSet presAssocID="{C33A85E3-C02F-4BBD-AED5-CA6D088C64BC}" presName="rect2" presStyleLbl="fgImgPlace1" presStyleIdx="1"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dgm:spPr>
    </dgm:pt>
    <dgm:pt modelId="{CB9DE3A2-C558-4B0F-A521-4EB180E74CB0}" type="pres">
      <dgm:prSet presAssocID="{CAA82010-B430-4B9C-B270-3C5634E3DC49}" presName="sibTrans" presStyleCnt="0"/>
      <dgm:spPr/>
    </dgm:pt>
    <dgm:pt modelId="{02818215-9ED1-4187-910B-56BD2050993E}" type="pres">
      <dgm:prSet presAssocID="{13655151-4E72-413F-9DC9-12CFF5E7D732}" presName="composite" presStyleCnt="0"/>
      <dgm:spPr/>
    </dgm:pt>
    <dgm:pt modelId="{69616F2B-8893-419C-BD44-53528FB40428}" type="pres">
      <dgm:prSet presAssocID="{13655151-4E72-413F-9DC9-12CFF5E7D732}" presName="rect1" presStyleLbl="trAlignAcc1" presStyleIdx="2" presStyleCnt="3">
        <dgm:presLayoutVars>
          <dgm:bulletEnabled val="1"/>
        </dgm:presLayoutVars>
      </dgm:prSet>
      <dgm:spPr/>
      <dgm:t>
        <a:bodyPr/>
        <a:lstStyle/>
        <a:p>
          <a:endParaRPr lang="ru-RU"/>
        </a:p>
      </dgm:t>
    </dgm:pt>
    <dgm:pt modelId="{49DC831D-6E7B-4D35-B221-2D94030B4477}" type="pres">
      <dgm:prSet presAssocID="{13655151-4E72-413F-9DC9-12CFF5E7D732}" presName="rect2" presStyleLbl="fgImgPlace1" presStyleIdx="2"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dgm:spPr>
    </dgm:pt>
  </dgm:ptLst>
  <dgm:cxnLst>
    <dgm:cxn modelId="{2D9F66F6-4E04-4212-A7FF-1CDB07C6C2B5}" srcId="{CCC0CA5C-D353-4890-8D76-DDB09D76C2F4}" destId="{13655151-4E72-413F-9DC9-12CFF5E7D732}" srcOrd="2" destOrd="0" parTransId="{908D5963-7D11-4E56-8C9B-134585AAA2C3}" sibTransId="{DC013034-B0E6-44EE-ABC1-A242B50807C6}"/>
    <dgm:cxn modelId="{EC06D072-1132-470F-911E-207D82B14262}" type="presOf" srcId="{CCC0CA5C-D353-4890-8D76-DDB09D76C2F4}" destId="{38C228D6-0E8F-4E19-897A-43E3557801EB}" srcOrd="0" destOrd="0" presId="urn:microsoft.com/office/officeart/2008/layout/PictureStrips"/>
    <dgm:cxn modelId="{3CA1EAF5-01DB-44E5-8209-75D796D467E5}" srcId="{CCC0CA5C-D353-4890-8D76-DDB09D76C2F4}" destId="{C33A85E3-C02F-4BBD-AED5-CA6D088C64BC}" srcOrd="1" destOrd="0" parTransId="{06A43FD8-8F33-4FDF-9AD7-1376E0CD35F8}" sibTransId="{CAA82010-B430-4B9C-B270-3C5634E3DC49}"/>
    <dgm:cxn modelId="{32259594-B3F0-4EC2-9D0E-AD5A8613AD1C}" type="presOf" srcId="{C33A85E3-C02F-4BBD-AED5-CA6D088C64BC}" destId="{774B1DF6-EB2B-4183-83B9-085DFD57079C}" srcOrd="0" destOrd="0" presId="urn:microsoft.com/office/officeart/2008/layout/PictureStrips"/>
    <dgm:cxn modelId="{E32FBDEF-BF8D-47B6-B68F-BC37165F245A}" type="presOf" srcId="{898A3E8F-B10B-460F-915D-DE7A43BF4BE1}" destId="{78FA6725-73BF-47F2-931B-56755F318521}" srcOrd="0" destOrd="0" presId="urn:microsoft.com/office/officeart/2008/layout/PictureStrips"/>
    <dgm:cxn modelId="{9A76C44A-B301-46D7-A36E-7499877B5F79}" srcId="{CCC0CA5C-D353-4890-8D76-DDB09D76C2F4}" destId="{898A3E8F-B10B-460F-915D-DE7A43BF4BE1}" srcOrd="0" destOrd="0" parTransId="{2E61B74D-C8A3-4320-9E98-062C2C53EE12}" sibTransId="{4197B907-5E68-42D3-96C5-A0C4D0010690}"/>
    <dgm:cxn modelId="{203CFE5C-FE2D-47C5-A035-EE5DB8F9CD87}" type="presOf" srcId="{13655151-4E72-413F-9DC9-12CFF5E7D732}" destId="{69616F2B-8893-419C-BD44-53528FB40428}" srcOrd="0" destOrd="0" presId="urn:microsoft.com/office/officeart/2008/layout/PictureStrips"/>
    <dgm:cxn modelId="{100D83ED-AB54-4DBD-AAA4-6D80BAD0CE26}" type="presParOf" srcId="{38C228D6-0E8F-4E19-897A-43E3557801EB}" destId="{72E19AB6-EAB3-44B7-AE88-DEBCFCF57192}" srcOrd="0" destOrd="0" presId="urn:microsoft.com/office/officeart/2008/layout/PictureStrips"/>
    <dgm:cxn modelId="{941B8885-A317-4A70-9C2D-D09D9BB822F3}" type="presParOf" srcId="{72E19AB6-EAB3-44B7-AE88-DEBCFCF57192}" destId="{78FA6725-73BF-47F2-931B-56755F318521}" srcOrd="0" destOrd="0" presId="urn:microsoft.com/office/officeart/2008/layout/PictureStrips"/>
    <dgm:cxn modelId="{FE0B5372-FE81-4D7A-B453-A74B8011046E}" type="presParOf" srcId="{72E19AB6-EAB3-44B7-AE88-DEBCFCF57192}" destId="{9143586B-68F9-4BAA-BDAC-552B6A55B94D}" srcOrd="1" destOrd="0" presId="urn:microsoft.com/office/officeart/2008/layout/PictureStrips"/>
    <dgm:cxn modelId="{CBF1D85E-3B43-4F31-BA03-8B8BDDAAB1F9}" type="presParOf" srcId="{38C228D6-0E8F-4E19-897A-43E3557801EB}" destId="{293A63F3-19C8-4998-956D-6628643479FE}" srcOrd="1" destOrd="0" presId="urn:microsoft.com/office/officeart/2008/layout/PictureStrips"/>
    <dgm:cxn modelId="{72E5FB90-249B-4808-A80B-C91389D79612}" type="presParOf" srcId="{38C228D6-0E8F-4E19-897A-43E3557801EB}" destId="{CCE5BB77-B340-404D-8991-259D56C74FF1}" srcOrd="2" destOrd="0" presId="urn:microsoft.com/office/officeart/2008/layout/PictureStrips"/>
    <dgm:cxn modelId="{A4ABBD43-60F1-4270-81E0-0976BFFC2041}" type="presParOf" srcId="{CCE5BB77-B340-404D-8991-259D56C74FF1}" destId="{774B1DF6-EB2B-4183-83B9-085DFD57079C}" srcOrd="0" destOrd="0" presId="urn:microsoft.com/office/officeart/2008/layout/PictureStrips"/>
    <dgm:cxn modelId="{CDEE5394-EB97-44CC-BD94-9376F935B8BE}" type="presParOf" srcId="{CCE5BB77-B340-404D-8991-259D56C74FF1}" destId="{FE876F85-6668-4E2C-8BF1-84328604D91D}" srcOrd="1" destOrd="0" presId="urn:microsoft.com/office/officeart/2008/layout/PictureStrips"/>
    <dgm:cxn modelId="{9E65B44B-A2C1-429E-857E-DF847C537300}" type="presParOf" srcId="{38C228D6-0E8F-4E19-897A-43E3557801EB}" destId="{CB9DE3A2-C558-4B0F-A521-4EB180E74CB0}" srcOrd="3" destOrd="0" presId="urn:microsoft.com/office/officeart/2008/layout/PictureStrips"/>
    <dgm:cxn modelId="{9FB5F763-D8FB-42CB-9623-1251C120659D}" type="presParOf" srcId="{38C228D6-0E8F-4E19-897A-43E3557801EB}" destId="{02818215-9ED1-4187-910B-56BD2050993E}" srcOrd="4" destOrd="0" presId="urn:microsoft.com/office/officeart/2008/layout/PictureStrips"/>
    <dgm:cxn modelId="{ACDBA4C6-0426-47DE-B88A-3499B4D19461}" type="presParOf" srcId="{02818215-9ED1-4187-910B-56BD2050993E}" destId="{69616F2B-8893-419C-BD44-53528FB40428}" srcOrd="0" destOrd="0" presId="urn:microsoft.com/office/officeart/2008/layout/PictureStrips"/>
    <dgm:cxn modelId="{971F5FE9-BC96-432B-808F-82A4EEFAC624}" type="presParOf" srcId="{02818215-9ED1-4187-910B-56BD2050993E}" destId="{49DC831D-6E7B-4D35-B221-2D94030B4477}"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36822A-3E84-4D2B-A72D-DE8C13374E27}"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ru-RU"/>
        </a:p>
      </dgm:t>
    </dgm:pt>
    <dgm:pt modelId="{CC3ADD98-03AF-4DC0-85F3-FDF0EE88894D}">
      <dgm:prSet phldrT="[Текст]"/>
      <dgm:spPr/>
      <dgm:t>
        <a:bodyPr/>
        <a:lstStyle/>
        <a:p>
          <a:r>
            <a:rPr lang="ru-RU" b="1" dirty="0" smtClean="0">
              <a:solidFill>
                <a:schemeClr val="tx1"/>
              </a:solidFill>
            </a:rPr>
            <a:t>ФОРМАЛЬНЫЙ</a:t>
          </a:r>
          <a:r>
            <a:rPr lang="ru-RU" dirty="0" smtClean="0">
              <a:solidFill>
                <a:schemeClr val="tx1"/>
              </a:solidFill>
            </a:rPr>
            <a:t> - объективную сторону</a:t>
          </a:r>
          <a:r>
            <a:rPr lang="ru-RU" b="1" i="1" dirty="0" smtClean="0">
              <a:solidFill>
                <a:schemeClr val="tx1"/>
              </a:solidFill>
            </a:rPr>
            <a:t> характеризует только деяние (</a:t>
          </a:r>
          <a:r>
            <a:rPr lang="ru-RU" dirty="0" smtClean="0">
              <a:solidFill>
                <a:srgbClr val="FF0000"/>
              </a:solidFill>
            </a:rPr>
            <a:t>ст. 139 УК РФ</a:t>
          </a:r>
          <a:r>
            <a:rPr lang="ru-RU" b="1" i="1" dirty="0" smtClean="0">
              <a:solidFill>
                <a:srgbClr val="FF0000"/>
              </a:solidFill>
            </a:rPr>
            <a:t>)</a:t>
          </a:r>
          <a:endParaRPr lang="ru-RU" dirty="0">
            <a:solidFill>
              <a:srgbClr val="FF0000"/>
            </a:solidFill>
          </a:endParaRPr>
        </a:p>
      </dgm:t>
    </dgm:pt>
    <dgm:pt modelId="{4B8A6AC1-D0AE-48E9-B6A8-052C8C27C93B}" type="parTrans" cxnId="{AC2B56DA-621F-4388-A515-247CB212D1D3}">
      <dgm:prSet/>
      <dgm:spPr/>
      <dgm:t>
        <a:bodyPr/>
        <a:lstStyle/>
        <a:p>
          <a:endParaRPr lang="ru-RU"/>
        </a:p>
      </dgm:t>
    </dgm:pt>
    <dgm:pt modelId="{FA6B267C-0272-4AB1-96CC-9A59146B0DF1}" type="sibTrans" cxnId="{AC2B56DA-621F-4388-A515-247CB212D1D3}">
      <dgm:prSet/>
      <dgm:spPr/>
      <dgm:t>
        <a:bodyPr/>
        <a:lstStyle/>
        <a:p>
          <a:endParaRPr lang="ru-RU"/>
        </a:p>
      </dgm:t>
    </dgm:pt>
    <dgm:pt modelId="{3BECBAEB-74F3-4072-89C4-30D0F307B0B8}">
      <dgm:prSet phldrT="[Текст]"/>
      <dgm:spPr/>
      <dgm:t>
        <a:bodyPr/>
        <a:lstStyle/>
        <a:p>
          <a:r>
            <a:rPr lang="ru-RU" b="1" dirty="0" smtClean="0">
              <a:solidFill>
                <a:schemeClr val="tx1"/>
              </a:solidFill>
            </a:rPr>
            <a:t>МАТЕРИАЛЬНЫЙ</a:t>
          </a:r>
          <a:r>
            <a:rPr lang="ru-RU" dirty="0" smtClean="0">
              <a:solidFill>
                <a:schemeClr val="tx1"/>
              </a:solidFill>
            </a:rPr>
            <a:t>  - объективную сторону характеризуют</a:t>
          </a:r>
          <a:r>
            <a:rPr lang="ru-RU" b="1" i="1" dirty="0" smtClean="0">
              <a:solidFill>
                <a:schemeClr val="tx1"/>
              </a:solidFill>
            </a:rPr>
            <a:t> преступные последствия и причинная связь </a:t>
          </a:r>
          <a:r>
            <a:rPr lang="ru-RU" b="1" i="1" dirty="0" smtClean="0">
              <a:solidFill>
                <a:srgbClr val="FF0000"/>
              </a:solidFill>
            </a:rPr>
            <a:t>(105 УК РФ)</a:t>
          </a:r>
          <a:endParaRPr lang="ru-RU" dirty="0">
            <a:solidFill>
              <a:srgbClr val="FF0000"/>
            </a:solidFill>
          </a:endParaRPr>
        </a:p>
      </dgm:t>
    </dgm:pt>
    <dgm:pt modelId="{BFCCCB5F-5385-4B8B-B119-EDDA913EF041}" type="parTrans" cxnId="{88816AD4-51D9-4BF9-A20C-C215A458004F}">
      <dgm:prSet/>
      <dgm:spPr/>
      <dgm:t>
        <a:bodyPr/>
        <a:lstStyle/>
        <a:p>
          <a:endParaRPr lang="ru-RU"/>
        </a:p>
      </dgm:t>
    </dgm:pt>
    <dgm:pt modelId="{04714CFD-6EDD-44B5-A24B-554B4CBB2D3D}" type="sibTrans" cxnId="{88816AD4-51D9-4BF9-A20C-C215A458004F}">
      <dgm:prSet/>
      <dgm:spPr/>
      <dgm:t>
        <a:bodyPr/>
        <a:lstStyle/>
        <a:p>
          <a:endParaRPr lang="ru-RU"/>
        </a:p>
      </dgm:t>
    </dgm:pt>
    <dgm:pt modelId="{5D5EEF01-5325-40D1-90CF-13ED8C44B159}" type="pres">
      <dgm:prSet presAssocID="{0A36822A-3E84-4D2B-A72D-DE8C13374E27}" presName="compositeShape" presStyleCnt="0">
        <dgm:presLayoutVars>
          <dgm:chMax val="2"/>
          <dgm:dir/>
          <dgm:resizeHandles val="exact"/>
        </dgm:presLayoutVars>
      </dgm:prSet>
      <dgm:spPr/>
      <dgm:t>
        <a:bodyPr/>
        <a:lstStyle/>
        <a:p>
          <a:endParaRPr lang="ru-RU"/>
        </a:p>
      </dgm:t>
    </dgm:pt>
    <dgm:pt modelId="{AF90067F-9D59-4EE9-B647-C80E454B871A}" type="pres">
      <dgm:prSet presAssocID="{0A36822A-3E84-4D2B-A72D-DE8C13374E27}" presName="ribbon" presStyleLbl="node1" presStyleIdx="0" presStyleCnt="1"/>
      <dgm:spPr/>
    </dgm:pt>
    <dgm:pt modelId="{D51B49DF-99A1-4E8A-906B-AB1DED25FAF0}" type="pres">
      <dgm:prSet presAssocID="{0A36822A-3E84-4D2B-A72D-DE8C13374E27}" presName="leftArrowText" presStyleLbl="node1" presStyleIdx="0" presStyleCnt="1">
        <dgm:presLayoutVars>
          <dgm:chMax val="0"/>
          <dgm:bulletEnabled val="1"/>
        </dgm:presLayoutVars>
      </dgm:prSet>
      <dgm:spPr/>
      <dgm:t>
        <a:bodyPr/>
        <a:lstStyle/>
        <a:p>
          <a:endParaRPr lang="ru-RU"/>
        </a:p>
      </dgm:t>
    </dgm:pt>
    <dgm:pt modelId="{31FE3FF8-5273-4338-9D4F-566EB6CCE293}" type="pres">
      <dgm:prSet presAssocID="{0A36822A-3E84-4D2B-A72D-DE8C13374E27}" presName="rightArrowText" presStyleLbl="node1" presStyleIdx="0" presStyleCnt="1">
        <dgm:presLayoutVars>
          <dgm:chMax val="0"/>
          <dgm:bulletEnabled val="1"/>
        </dgm:presLayoutVars>
      </dgm:prSet>
      <dgm:spPr/>
      <dgm:t>
        <a:bodyPr/>
        <a:lstStyle/>
        <a:p>
          <a:endParaRPr lang="ru-RU"/>
        </a:p>
      </dgm:t>
    </dgm:pt>
  </dgm:ptLst>
  <dgm:cxnLst>
    <dgm:cxn modelId="{88816AD4-51D9-4BF9-A20C-C215A458004F}" srcId="{0A36822A-3E84-4D2B-A72D-DE8C13374E27}" destId="{3BECBAEB-74F3-4072-89C4-30D0F307B0B8}" srcOrd="1" destOrd="0" parTransId="{BFCCCB5F-5385-4B8B-B119-EDDA913EF041}" sibTransId="{04714CFD-6EDD-44B5-A24B-554B4CBB2D3D}"/>
    <dgm:cxn modelId="{AC2B56DA-621F-4388-A515-247CB212D1D3}" srcId="{0A36822A-3E84-4D2B-A72D-DE8C13374E27}" destId="{CC3ADD98-03AF-4DC0-85F3-FDF0EE88894D}" srcOrd="0" destOrd="0" parTransId="{4B8A6AC1-D0AE-48E9-B6A8-052C8C27C93B}" sibTransId="{FA6B267C-0272-4AB1-96CC-9A59146B0DF1}"/>
    <dgm:cxn modelId="{06BB08CD-CD41-4B60-B2CB-8502BB5A3A22}" type="presOf" srcId="{0A36822A-3E84-4D2B-A72D-DE8C13374E27}" destId="{5D5EEF01-5325-40D1-90CF-13ED8C44B159}" srcOrd="0" destOrd="0" presId="urn:microsoft.com/office/officeart/2005/8/layout/arrow6"/>
    <dgm:cxn modelId="{668FC637-1501-4CDE-BF35-6231A8F93B4F}" type="presOf" srcId="{CC3ADD98-03AF-4DC0-85F3-FDF0EE88894D}" destId="{D51B49DF-99A1-4E8A-906B-AB1DED25FAF0}" srcOrd="0" destOrd="0" presId="urn:microsoft.com/office/officeart/2005/8/layout/arrow6"/>
    <dgm:cxn modelId="{54192CA3-7EF7-49B6-9C10-51332448BAFD}" type="presOf" srcId="{3BECBAEB-74F3-4072-89C4-30D0F307B0B8}" destId="{31FE3FF8-5273-4338-9D4F-566EB6CCE293}" srcOrd="0" destOrd="0" presId="urn:microsoft.com/office/officeart/2005/8/layout/arrow6"/>
    <dgm:cxn modelId="{8D102FCA-A3E4-4353-A6EC-B9E24C4FE0A8}" type="presParOf" srcId="{5D5EEF01-5325-40D1-90CF-13ED8C44B159}" destId="{AF90067F-9D59-4EE9-B647-C80E454B871A}" srcOrd="0" destOrd="0" presId="urn:microsoft.com/office/officeart/2005/8/layout/arrow6"/>
    <dgm:cxn modelId="{4D1A35B4-CAAC-4BD2-8084-9193F274AD50}" type="presParOf" srcId="{5D5EEF01-5325-40D1-90CF-13ED8C44B159}" destId="{D51B49DF-99A1-4E8A-906B-AB1DED25FAF0}" srcOrd="1" destOrd="0" presId="urn:microsoft.com/office/officeart/2005/8/layout/arrow6"/>
    <dgm:cxn modelId="{AD021235-4AA0-49C4-B417-34A2F3EF7B7F}" type="presParOf" srcId="{5D5EEF01-5325-40D1-90CF-13ED8C44B159}" destId="{31FE3FF8-5273-4338-9D4F-566EB6CCE29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903DF6E-7339-478C-A23F-288F9B2CFD5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4FBE0228-319C-4C3E-90DD-D63E21204E80}">
      <dgm:prSet phldrT="[Текст]"/>
      <dgm:spPr/>
      <dgm:t>
        <a:bodyPr/>
        <a:lstStyle/>
        <a:p>
          <a:r>
            <a:rPr lang="ru-RU" b="1" i="1" dirty="0" smtClean="0">
              <a:solidFill>
                <a:schemeClr val="tx1"/>
              </a:solidFill>
            </a:rPr>
            <a:t>Общий - совокупность всех общественных отношений, охраняемых уголовным законом от преступных посягательств </a:t>
          </a:r>
          <a:r>
            <a:rPr lang="ru-RU" b="1" i="1" dirty="0" smtClean="0">
              <a:solidFill>
                <a:srgbClr val="FF0000"/>
              </a:solidFill>
            </a:rPr>
            <a:t>(ст. 2 ч. 1 УК РФ)</a:t>
          </a:r>
          <a:endParaRPr lang="ru-RU" b="1" dirty="0">
            <a:solidFill>
              <a:srgbClr val="FF0000"/>
            </a:solidFill>
          </a:endParaRPr>
        </a:p>
      </dgm:t>
    </dgm:pt>
    <dgm:pt modelId="{B938A62E-FF1F-4601-87F8-C249EE1097B5}" type="parTrans" cxnId="{2D9DF386-FB7F-427F-9BC6-594AA00BD842}">
      <dgm:prSet/>
      <dgm:spPr/>
      <dgm:t>
        <a:bodyPr/>
        <a:lstStyle/>
        <a:p>
          <a:endParaRPr lang="ru-RU"/>
        </a:p>
      </dgm:t>
    </dgm:pt>
    <dgm:pt modelId="{12926F49-F7F9-4CA9-BF25-E50FE7E4FB09}" type="sibTrans" cxnId="{2D9DF386-FB7F-427F-9BC6-594AA00BD842}">
      <dgm:prSet/>
      <dgm:spPr/>
      <dgm:t>
        <a:bodyPr/>
        <a:lstStyle/>
        <a:p>
          <a:endParaRPr lang="ru-RU"/>
        </a:p>
      </dgm:t>
    </dgm:pt>
    <dgm:pt modelId="{AED2736D-0329-4D72-A3DD-D5F233AE92E6}">
      <dgm:prSet phldrT="[Текст]"/>
      <dgm:spPr/>
      <dgm:t>
        <a:bodyPr/>
        <a:lstStyle/>
        <a:p>
          <a:r>
            <a:rPr lang="ru-RU" b="1" i="1" dirty="0" smtClean="0">
              <a:solidFill>
                <a:schemeClr val="tx1"/>
              </a:solidFill>
            </a:rPr>
            <a:t>Родовой - определенная качественно однородная по своей сущности группа общественных отношений </a:t>
          </a:r>
          <a:r>
            <a:rPr lang="ru-RU" b="1" i="1" dirty="0" smtClean="0">
              <a:solidFill>
                <a:srgbClr val="FF0000"/>
              </a:solidFill>
            </a:rPr>
            <a:t>(раздел УК РФ)</a:t>
          </a:r>
          <a:endParaRPr lang="ru-RU" b="1" dirty="0">
            <a:solidFill>
              <a:srgbClr val="FF0000"/>
            </a:solidFill>
          </a:endParaRPr>
        </a:p>
      </dgm:t>
    </dgm:pt>
    <dgm:pt modelId="{D71EFA33-24E2-47D9-B202-98C5D6CD395E}" type="parTrans" cxnId="{4915056F-6F6A-46EF-A07C-B53DD1CBBEC2}">
      <dgm:prSet/>
      <dgm:spPr/>
      <dgm:t>
        <a:bodyPr/>
        <a:lstStyle/>
        <a:p>
          <a:endParaRPr lang="ru-RU"/>
        </a:p>
      </dgm:t>
    </dgm:pt>
    <dgm:pt modelId="{98B893A0-5E91-4365-83B6-395AE02DD77A}" type="sibTrans" cxnId="{4915056F-6F6A-46EF-A07C-B53DD1CBBEC2}">
      <dgm:prSet/>
      <dgm:spPr/>
      <dgm:t>
        <a:bodyPr/>
        <a:lstStyle/>
        <a:p>
          <a:endParaRPr lang="ru-RU"/>
        </a:p>
      </dgm:t>
    </dgm:pt>
    <dgm:pt modelId="{CB2789A9-B70B-4DDB-918B-42B58FEEC6D5}">
      <dgm:prSet phldrT="[Текст]"/>
      <dgm:spPr/>
      <dgm:t>
        <a:bodyPr/>
        <a:lstStyle/>
        <a:p>
          <a:r>
            <a:rPr lang="ru-RU" b="1" dirty="0" smtClean="0">
              <a:solidFill>
                <a:schemeClr val="tx1"/>
              </a:solidFill>
            </a:rPr>
            <a:t>Видовой - </a:t>
          </a:r>
          <a:r>
            <a:rPr lang="ru-RU" b="1" i="1" dirty="0" smtClean="0">
              <a:solidFill>
                <a:schemeClr val="tx1"/>
              </a:solidFill>
            </a:rPr>
            <a:t>более узкая группа однородных общественных отношений </a:t>
          </a:r>
          <a:r>
            <a:rPr lang="ru-RU" b="1" i="1" dirty="0" smtClean="0">
              <a:solidFill>
                <a:srgbClr val="FF0000"/>
              </a:solidFill>
            </a:rPr>
            <a:t>(глава УК РФ)</a:t>
          </a:r>
          <a:endParaRPr lang="ru-RU" b="1" dirty="0">
            <a:solidFill>
              <a:srgbClr val="FF0000"/>
            </a:solidFill>
          </a:endParaRPr>
        </a:p>
      </dgm:t>
    </dgm:pt>
    <dgm:pt modelId="{A1841875-0736-425E-BB3C-548558882C87}" type="parTrans" cxnId="{3431CF39-C2FE-477B-A375-18F7B91ADA67}">
      <dgm:prSet/>
      <dgm:spPr/>
      <dgm:t>
        <a:bodyPr/>
        <a:lstStyle/>
        <a:p>
          <a:endParaRPr lang="ru-RU"/>
        </a:p>
      </dgm:t>
    </dgm:pt>
    <dgm:pt modelId="{37D32555-503E-4299-AFCF-C51349FD1697}" type="sibTrans" cxnId="{3431CF39-C2FE-477B-A375-18F7B91ADA67}">
      <dgm:prSet/>
      <dgm:spPr/>
      <dgm:t>
        <a:bodyPr/>
        <a:lstStyle/>
        <a:p>
          <a:endParaRPr lang="ru-RU"/>
        </a:p>
      </dgm:t>
    </dgm:pt>
    <dgm:pt modelId="{5D66A44E-000B-4A79-AA3F-04A6C4098E55}">
      <dgm:prSet phldrT="[Текст]"/>
      <dgm:spPr/>
      <dgm:t>
        <a:bodyPr/>
        <a:lstStyle/>
        <a:p>
          <a:r>
            <a:rPr lang="ru-RU" b="1" dirty="0" smtClean="0">
              <a:solidFill>
                <a:schemeClr val="tx1"/>
              </a:solidFill>
            </a:rPr>
            <a:t>Непосредственный - </a:t>
          </a:r>
          <a:r>
            <a:rPr lang="ru-RU" b="1" i="1" dirty="0" smtClean="0">
              <a:solidFill>
                <a:schemeClr val="tx1"/>
              </a:solidFill>
            </a:rPr>
            <a:t>конкретное общественное отношение, на которое непосредственно посягает виновный </a:t>
          </a:r>
          <a:r>
            <a:rPr lang="ru-RU" b="1" i="1" dirty="0" smtClean="0">
              <a:solidFill>
                <a:srgbClr val="FF0000"/>
              </a:solidFill>
            </a:rPr>
            <a:t>(статья, часть статьи УК РФ)</a:t>
          </a:r>
          <a:endParaRPr lang="ru-RU" b="1" dirty="0">
            <a:solidFill>
              <a:srgbClr val="FF0000"/>
            </a:solidFill>
          </a:endParaRPr>
        </a:p>
      </dgm:t>
    </dgm:pt>
    <dgm:pt modelId="{D8E449A2-DB22-48B8-97E9-ED95812293F4}" type="parTrans" cxnId="{47069C68-C605-40CB-8E70-E86B2754569B}">
      <dgm:prSet/>
      <dgm:spPr/>
      <dgm:t>
        <a:bodyPr/>
        <a:lstStyle/>
        <a:p>
          <a:endParaRPr lang="ru-RU"/>
        </a:p>
      </dgm:t>
    </dgm:pt>
    <dgm:pt modelId="{96E36D2D-4A3D-4321-A6AA-C72544025CF1}" type="sibTrans" cxnId="{47069C68-C605-40CB-8E70-E86B2754569B}">
      <dgm:prSet/>
      <dgm:spPr/>
      <dgm:t>
        <a:bodyPr/>
        <a:lstStyle/>
        <a:p>
          <a:endParaRPr lang="ru-RU"/>
        </a:p>
      </dgm:t>
    </dgm:pt>
    <dgm:pt modelId="{7A1BE311-E53B-49DA-926B-14007A7E16AA}" type="pres">
      <dgm:prSet presAssocID="{F903DF6E-7339-478C-A23F-288F9B2CFD55}" presName="outerComposite" presStyleCnt="0">
        <dgm:presLayoutVars>
          <dgm:chMax val="5"/>
          <dgm:dir/>
          <dgm:resizeHandles val="exact"/>
        </dgm:presLayoutVars>
      </dgm:prSet>
      <dgm:spPr/>
      <dgm:t>
        <a:bodyPr/>
        <a:lstStyle/>
        <a:p>
          <a:endParaRPr lang="ru-RU"/>
        </a:p>
      </dgm:t>
    </dgm:pt>
    <dgm:pt modelId="{0F2DADAE-FAFB-4BAE-BA89-EEBF52CCCC53}" type="pres">
      <dgm:prSet presAssocID="{F903DF6E-7339-478C-A23F-288F9B2CFD55}" presName="dummyMaxCanvas" presStyleCnt="0">
        <dgm:presLayoutVars/>
      </dgm:prSet>
      <dgm:spPr/>
    </dgm:pt>
    <dgm:pt modelId="{E84A487A-DE0D-4664-AF06-D090737FB60D}" type="pres">
      <dgm:prSet presAssocID="{F903DF6E-7339-478C-A23F-288F9B2CFD55}" presName="FourNodes_1" presStyleLbl="node1" presStyleIdx="0" presStyleCnt="4">
        <dgm:presLayoutVars>
          <dgm:bulletEnabled val="1"/>
        </dgm:presLayoutVars>
      </dgm:prSet>
      <dgm:spPr/>
      <dgm:t>
        <a:bodyPr/>
        <a:lstStyle/>
        <a:p>
          <a:endParaRPr lang="ru-RU"/>
        </a:p>
      </dgm:t>
    </dgm:pt>
    <dgm:pt modelId="{F1975852-8E31-427C-B6A8-0482EFB76850}" type="pres">
      <dgm:prSet presAssocID="{F903DF6E-7339-478C-A23F-288F9B2CFD55}" presName="FourNodes_2" presStyleLbl="node1" presStyleIdx="1" presStyleCnt="4">
        <dgm:presLayoutVars>
          <dgm:bulletEnabled val="1"/>
        </dgm:presLayoutVars>
      </dgm:prSet>
      <dgm:spPr/>
      <dgm:t>
        <a:bodyPr/>
        <a:lstStyle/>
        <a:p>
          <a:endParaRPr lang="ru-RU"/>
        </a:p>
      </dgm:t>
    </dgm:pt>
    <dgm:pt modelId="{1771AB96-3505-40B6-8D0A-F0F9F386F672}" type="pres">
      <dgm:prSet presAssocID="{F903DF6E-7339-478C-A23F-288F9B2CFD55}" presName="FourNodes_3" presStyleLbl="node1" presStyleIdx="2" presStyleCnt="4">
        <dgm:presLayoutVars>
          <dgm:bulletEnabled val="1"/>
        </dgm:presLayoutVars>
      </dgm:prSet>
      <dgm:spPr/>
      <dgm:t>
        <a:bodyPr/>
        <a:lstStyle/>
        <a:p>
          <a:endParaRPr lang="ru-RU"/>
        </a:p>
      </dgm:t>
    </dgm:pt>
    <dgm:pt modelId="{F02D8C78-878C-49C1-9DD8-883DD0C2482C}" type="pres">
      <dgm:prSet presAssocID="{F903DF6E-7339-478C-A23F-288F9B2CFD55}" presName="FourNodes_4" presStyleLbl="node1" presStyleIdx="3" presStyleCnt="4">
        <dgm:presLayoutVars>
          <dgm:bulletEnabled val="1"/>
        </dgm:presLayoutVars>
      </dgm:prSet>
      <dgm:spPr/>
      <dgm:t>
        <a:bodyPr/>
        <a:lstStyle/>
        <a:p>
          <a:endParaRPr lang="ru-RU"/>
        </a:p>
      </dgm:t>
    </dgm:pt>
    <dgm:pt modelId="{696F04A8-27BA-48E4-8913-11271C8B3ADF}" type="pres">
      <dgm:prSet presAssocID="{F903DF6E-7339-478C-A23F-288F9B2CFD55}" presName="FourConn_1-2" presStyleLbl="fgAccFollowNode1" presStyleIdx="0" presStyleCnt="3">
        <dgm:presLayoutVars>
          <dgm:bulletEnabled val="1"/>
        </dgm:presLayoutVars>
      </dgm:prSet>
      <dgm:spPr/>
      <dgm:t>
        <a:bodyPr/>
        <a:lstStyle/>
        <a:p>
          <a:endParaRPr lang="ru-RU"/>
        </a:p>
      </dgm:t>
    </dgm:pt>
    <dgm:pt modelId="{11868575-C1BB-4DDB-B0FB-E25EB0AD92A5}" type="pres">
      <dgm:prSet presAssocID="{F903DF6E-7339-478C-A23F-288F9B2CFD55}" presName="FourConn_2-3" presStyleLbl="fgAccFollowNode1" presStyleIdx="1" presStyleCnt="3">
        <dgm:presLayoutVars>
          <dgm:bulletEnabled val="1"/>
        </dgm:presLayoutVars>
      </dgm:prSet>
      <dgm:spPr/>
      <dgm:t>
        <a:bodyPr/>
        <a:lstStyle/>
        <a:p>
          <a:endParaRPr lang="ru-RU"/>
        </a:p>
      </dgm:t>
    </dgm:pt>
    <dgm:pt modelId="{AE461123-9C1D-491C-8371-752BBD98CC4C}" type="pres">
      <dgm:prSet presAssocID="{F903DF6E-7339-478C-A23F-288F9B2CFD55}" presName="FourConn_3-4" presStyleLbl="fgAccFollowNode1" presStyleIdx="2" presStyleCnt="3">
        <dgm:presLayoutVars>
          <dgm:bulletEnabled val="1"/>
        </dgm:presLayoutVars>
      </dgm:prSet>
      <dgm:spPr/>
      <dgm:t>
        <a:bodyPr/>
        <a:lstStyle/>
        <a:p>
          <a:endParaRPr lang="ru-RU"/>
        </a:p>
      </dgm:t>
    </dgm:pt>
    <dgm:pt modelId="{5C7A3C8B-A6FC-40F9-A5E2-39E2A1724211}" type="pres">
      <dgm:prSet presAssocID="{F903DF6E-7339-478C-A23F-288F9B2CFD55}" presName="FourNodes_1_text" presStyleLbl="node1" presStyleIdx="3" presStyleCnt="4">
        <dgm:presLayoutVars>
          <dgm:bulletEnabled val="1"/>
        </dgm:presLayoutVars>
      </dgm:prSet>
      <dgm:spPr/>
      <dgm:t>
        <a:bodyPr/>
        <a:lstStyle/>
        <a:p>
          <a:endParaRPr lang="ru-RU"/>
        </a:p>
      </dgm:t>
    </dgm:pt>
    <dgm:pt modelId="{CFC27278-54A1-47B0-B9AC-6C00F6FED409}" type="pres">
      <dgm:prSet presAssocID="{F903DF6E-7339-478C-A23F-288F9B2CFD55}" presName="FourNodes_2_text" presStyleLbl="node1" presStyleIdx="3" presStyleCnt="4">
        <dgm:presLayoutVars>
          <dgm:bulletEnabled val="1"/>
        </dgm:presLayoutVars>
      </dgm:prSet>
      <dgm:spPr/>
      <dgm:t>
        <a:bodyPr/>
        <a:lstStyle/>
        <a:p>
          <a:endParaRPr lang="ru-RU"/>
        </a:p>
      </dgm:t>
    </dgm:pt>
    <dgm:pt modelId="{896AE247-AF11-4F7B-921F-26A9917B7247}" type="pres">
      <dgm:prSet presAssocID="{F903DF6E-7339-478C-A23F-288F9B2CFD55}" presName="FourNodes_3_text" presStyleLbl="node1" presStyleIdx="3" presStyleCnt="4">
        <dgm:presLayoutVars>
          <dgm:bulletEnabled val="1"/>
        </dgm:presLayoutVars>
      </dgm:prSet>
      <dgm:spPr/>
      <dgm:t>
        <a:bodyPr/>
        <a:lstStyle/>
        <a:p>
          <a:endParaRPr lang="ru-RU"/>
        </a:p>
      </dgm:t>
    </dgm:pt>
    <dgm:pt modelId="{328D488D-7858-4387-B7DF-ADC55D410461}" type="pres">
      <dgm:prSet presAssocID="{F903DF6E-7339-478C-A23F-288F9B2CFD55}" presName="FourNodes_4_text" presStyleLbl="node1" presStyleIdx="3" presStyleCnt="4">
        <dgm:presLayoutVars>
          <dgm:bulletEnabled val="1"/>
        </dgm:presLayoutVars>
      </dgm:prSet>
      <dgm:spPr/>
      <dgm:t>
        <a:bodyPr/>
        <a:lstStyle/>
        <a:p>
          <a:endParaRPr lang="ru-RU"/>
        </a:p>
      </dgm:t>
    </dgm:pt>
  </dgm:ptLst>
  <dgm:cxnLst>
    <dgm:cxn modelId="{C64C1270-BD77-42D1-AEED-CB6A1EFF9D06}" type="presOf" srcId="{12926F49-F7F9-4CA9-BF25-E50FE7E4FB09}" destId="{696F04A8-27BA-48E4-8913-11271C8B3ADF}" srcOrd="0" destOrd="0" presId="urn:microsoft.com/office/officeart/2005/8/layout/vProcess5"/>
    <dgm:cxn modelId="{2D9DF386-FB7F-427F-9BC6-594AA00BD842}" srcId="{F903DF6E-7339-478C-A23F-288F9B2CFD55}" destId="{4FBE0228-319C-4C3E-90DD-D63E21204E80}" srcOrd="0" destOrd="0" parTransId="{B938A62E-FF1F-4601-87F8-C249EE1097B5}" sibTransId="{12926F49-F7F9-4CA9-BF25-E50FE7E4FB09}"/>
    <dgm:cxn modelId="{91C42A4B-1EBE-4810-BAB0-68A242F696A8}" type="presOf" srcId="{CB2789A9-B70B-4DDB-918B-42B58FEEC6D5}" destId="{1771AB96-3505-40B6-8D0A-F0F9F386F672}" srcOrd="0" destOrd="0" presId="urn:microsoft.com/office/officeart/2005/8/layout/vProcess5"/>
    <dgm:cxn modelId="{96276583-EDCC-402D-96CF-17EE1B5BCAA9}" type="presOf" srcId="{F903DF6E-7339-478C-A23F-288F9B2CFD55}" destId="{7A1BE311-E53B-49DA-926B-14007A7E16AA}" srcOrd="0" destOrd="0" presId="urn:microsoft.com/office/officeart/2005/8/layout/vProcess5"/>
    <dgm:cxn modelId="{91E31228-7729-48BB-B58F-9C65A32A5481}" type="presOf" srcId="{5D66A44E-000B-4A79-AA3F-04A6C4098E55}" destId="{F02D8C78-878C-49C1-9DD8-883DD0C2482C}" srcOrd="0" destOrd="0" presId="urn:microsoft.com/office/officeart/2005/8/layout/vProcess5"/>
    <dgm:cxn modelId="{5EE0789B-C2F9-4C0B-848D-D39D77A50427}" type="presOf" srcId="{4FBE0228-319C-4C3E-90DD-D63E21204E80}" destId="{E84A487A-DE0D-4664-AF06-D090737FB60D}" srcOrd="0" destOrd="0" presId="urn:microsoft.com/office/officeart/2005/8/layout/vProcess5"/>
    <dgm:cxn modelId="{505015A6-52A4-4F03-8FAB-124FF6B4E9C1}" type="presOf" srcId="{CB2789A9-B70B-4DDB-918B-42B58FEEC6D5}" destId="{896AE247-AF11-4F7B-921F-26A9917B7247}" srcOrd="1" destOrd="0" presId="urn:microsoft.com/office/officeart/2005/8/layout/vProcess5"/>
    <dgm:cxn modelId="{ABF240A1-C656-44E3-AC0F-36FD0F0D5AA7}" type="presOf" srcId="{98B893A0-5E91-4365-83B6-395AE02DD77A}" destId="{11868575-C1BB-4DDB-B0FB-E25EB0AD92A5}" srcOrd="0" destOrd="0" presId="urn:microsoft.com/office/officeart/2005/8/layout/vProcess5"/>
    <dgm:cxn modelId="{16A6E54E-4942-4424-B84B-667239D582B1}" type="presOf" srcId="{AED2736D-0329-4D72-A3DD-D5F233AE92E6}" destId="{CFC27278-54A1-47B0-B9AC-6C00F6FED409}" srcOrd="1" destOrd="0" presId="urn:microsoft.com/office/officeart/2005/8/layout/vProcess5"/>
    <dgm:cxn modelId="{47069C68-C605-40CB-8E70-E86B2754569B}" srcId="{F903DF6E-7339-478C-A23F-288F9B2CFD55}" destId="{5D66A44E-000B-4A79-AA3F-04A6C4098E55}" srcOrd="3" destOrd="0" parTransId="{D8E449A2-DB22-48B8-97E9-ED95812293F4}" sibTransId="{96E36D2D-4A3D-4321-A6AA-C72544025CF1}"/>
    <dgm:cxn modelId="{3431CF39-C2FE-477B-A375-18F7B91ADA67}" srcId="{F903DF6E-7339-478C-A23F-288F9B2CFD55}" destId="{CB2789A9-B70B-4DDB-918B-42B58FEEC6D5}" srcOrd="2" destOrd="0" parTransId="{A1841875-0736-425E-BB3C-548558882C87}" sibTransId="{37D32555-503E-4299-AFCF-C51349FD1697}"/>
    <dgm:cxn modelId="{9177DB1E-B663-4B8F-9969-1B858C12CC12}" type="presOf" srcId="{37D32555-503E-4299-AFCF-C51349FD1697}" destId="{AE461123-9C1D-491C-8371-752BBD98CC4C}" srcOrd="0" destOrd="0" presId="urn:microsoft.com/office/officeart/2005/8/layout/vProcess5"/>
    <dgm:cxn modelId="{831EA5FE-8619-4D55-B014-BCCB0924D324}" type="presOf" srcId="{5D66A44E-000B-4A79-AA3F-04A6C4098E55}" destId="{328D488D-7858-4387-B7DF-ADC55D410461}" srcOrd="1" destOrd="0" presId="urn:microsoft.com/office/officeart/2005/8/layout/vProcess5"/>
    <dgm:cxn modelId="{4915056F-6F6A-46EF-A07C-B53DD1CBBEC2}" srcId="{F903DF6E-7339-478C-A23F-288F9B2CFD55}" destId="{AED2736D-0329-4D72-A3DD-D5F233AE92E6}" srcOrd="1" destOrd="0" parTransId="{D71EFA33-24E2-47D9-B202-98C5D6CD395E}" sibTransId="{98B893A0-5E91-4365-83B6-395AE02DD77A}"/>
    <dgm:cxn modelId="{79E0AC6C-D4D2-4659-90E1-CB49FE99401F}" type="presOf" srcId="{AED2736D-0329-4D72-A3DD-D5F233AE92E6}" destId="{F1975852-8E31-427C-B6A8-0482EFB76850}" srcOrd="0" destOrd="0" presId="urn:microsoft.com/office/officeart/2005/8/layout/vProcess5"/>
    <dgm:cxn modelId="{8F5731A0-167C-496A-AFC9-2705BAD995C5}" type="presOf" srcId="{4FBE0228-319C-4C3E-90DD-D63E21204E80}" destId="{5C7A3C8B-A6FC-40F9-A5E2-39E2A1724211}" srcOrd="1" destOrd="0" presId="urn:microsoft.com/office/officeart/2005/8/layout/vProcess5"/>
    <dgm:cxn modelId="{7E87B49A-EAE1-481E-8862-6E93EFFDFD4D}" type="presParOf" srcId="{7A1BE311-E53B-49DA-926B-14007A7E16AA}" destId="{0F2DADAE-FAFB-4BAE-BA89-EEBF52CCCC53}" srcOrd="0" destOrd="0" presId="urn:microsoft.com/office/officeart/2005/8/layout/vProcess5"/>
    <dgm:cxn modelId="{91669ACA-18ED-4519-B803-4EBCE5576F19}" type="presParOf" srcId="{7A1BE311-E53B-49DA-926B-14007A7E16AA}" destId="{E84A487A-DE0D-4664-AF06-D090737FB60D}" srcOrd="1" destOrd="0" presId="urn:microsoft.com/office/officeart/2005/8/layout/vProcess5"/>
    <dgm:cxn modelId="{B863B85A-ACF8-416F-B610-ECB2CD36F481}" type="presParOf" srcId="{7A1BE311-E53B-49DA-926B-14007A7E16AA}" destId="{F1975852-8E31-427C-B6A8-0482EFB76850}" srcOrd="2" destOrd="0" presId="urn:microsoft.com/office/officeart/2005/8/layout/vProcess5"/>
    <dgm:cxn modelId="{D3EABB3A-A507-4829-9F13-94F602CEA46A}" type="presParOf" srcId="{7A1BE311-E53B-49DA-926B-14007A7E16AA}" destId="{1771AB96-3505-40B6-8D0A-F0F9F386F672}" srcOrd="3" destOrd="0" presId="urn:microsoft.com/office/officeart/2005/8/layout/vProcess5"/>
    <dgm:cxn modelId="{DC0E0772-A622-4611-8A11-FF3B4CDBF6AF}" type="presParOf" srcId="{7A1BE311-E53B-49DA-926B-14007A7E16AA}" destId="{F02D8C78-878C-49C1-9DD8-883DD0C2482C}" srcOrd="4" destOrd="0" presId="urn:microsoft.com/office/officeart/2005/8/layout/vProcess5"/>
    <dgm:cxn modelId="{B4F36977-07F6-4EA6-9572-C04B3D23042B}" type="presParOf" srcId="{7A1BE311-E53B-49DA-926B-14007A7E16AA}" destId="{696F04A8-27BA-48E4-8913-11271C8B3ADF}" srcOrd="5" destOrd="0" presId="urn:microsoft.com/office/officeart/2005/8/layout/vProcess5"/>
    <dgm:cxn modelId="{55D18252-DA5D-4106-A843-395B0BC69B5A}" type="presParOf" srcId="{7A1BE311-E53B-49DA-926B-14007A7E16AA}" destId="{11868575-C1BB-4DDB-B0FB-E25EB0AD92A5}" srcOrd="6" destOrd="0" presId="urn:microsoft.com/office/officeart/2005/8/layout/vProcess5"/>
    <dgm:cxn modelId="{272F12CD-1B36-48A6-9494-B7A2D48F9F86}" type="presParOf" srcId="{7A1BE311-E53B-49DA-926B-14007A7E16AA}" destId="{AE461123-9C1D-491C-8371-752BBD98CC4C}" srcOrd="7" destOrd="0" presId="urn:microsoft.com/office/officeart/2005/8/layout/vProcess5"/>
    <dgm:cxn modelId="{E267B8FB-8D11-4F5C-B9CF-E145F5DFCC03}" type="presParOf" srcId="{7A1BE311-E53B-49DA-926B-14007A7E16AA}" destId="{5C7A3C8B-A6FC-40F9-A5E2-39E2A1724211}" srcOrd="8" destOrd="0" presId="urn:microsoft.com/office/officeart/2005/8/layout/vProcess5"/>
    <dgm:cxn modelId="{CE9C1718-ABEE-47F2-A531-7CA1A2D2D5BF}" type="presParOf" srcId="{7A1BE311-E53B-49DA-926B-14007A7E16AA}" destId="{CFC27278-54A1-47B0-B9AC-6C00F6FED409}" srcOrd="9" destOrd="0" presId="urn:microsoft.com/office/officeart/2005/8/layout/vProcess5"/>
    <dgm:cxn modelId="{7BA2F52F-1448-47D2-A1F4-774AB84D9258}" type="presParOf" srcId="{7A1BE311-E53B-49DA-926B-14007A7E16AA}" destId="{896AE247-AF11-4F7B-921F-26A9917B7247}" srcOrd="10" destOrd="0" presId="urn:microsoft.com/office/officeart/2005/8/layout/vProcess5"/>
    <dgm:cxn modelId="{D0C40C2E-EEDF-4287-8D84-B65F3007E52C}" type="presParOf" srcId="{7A1BE311-E53B-49DA-926B-14007A7E16AA}" destId="{328D488D-7858-4387-B7DF-ADC55D410461}"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21D102-6187-48C3-BE24-709D89BB41F7}">
      <dsp:nvSpPr>
        <dsp:cNvPr id="0" name=""/>
        <dsp:cNvSpPr/>
      </dsp:nvSpPr>
      <dsp:spPr>
        <a:xfrm>
          <a:off x="6746" y="170640"/>
          <a:ext cx="3864325" cy="119879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ru-RU" sz="3500" kern="1200" dirty="0" smtClean="0">
              <a:solidFill>
                <a:schemeClr val="tx1"/>
              </a:solidFill>
            </a:rPr>
            <a:t>Объективные элементы состава</a:t>
          </a:r>
          <a:endParaRPr lang="ru-RU" sz="3500" kern="1200" dirty="0">
            <a:solidFill>
              <a:schemeClr val="tx1"/>
            </a:solidFill>
          </a:endParaRPr>
        </a:p>
      </dsp:txBody>
      <dsp:txXfrm>
        <a:off x="41858" y="205752"/>
        <a:ext cx="3794101" cy="1128574"/>
      </dsp:txXfrm>
    </dsp:sp>
    <dsp:sp modelId="{303A1845-89C9-4146-BF3C-4F8351E2566D}">
      <dsp:nvSpPr>
        <dsp:cNvPr id="0" name=""/>
        <dsp:cNvSpPr/>
      </dsp:nvSpPr>
      <dsp:spPr>
        <a:xfrm>
          <a:off x="393178" y="1369438"/>
          <a:ext cx="386432" cy="899098"/>
        </a:xfrm>
        <a:custGeom>
          <a:avLst/>
          <a:gdLst/>
          <a:ahLst/>
          <a:cxnLst/>
          <a:rect l="0" t="0" r="0" b="0"/>
          <a:pathLst>
            <a:path>
              <a:moveTo>
                <a:pt x="0" y="0"/>
              </a:moveTo>
              <a:lnTo>
                <a:pt x="0" y="899098"/>
              </a:lnTo>
              <a:lnTo>
                <a:pt x="386432" y="89909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709F58-3F09-4102-B6C3-6CE2F863A921}">
      <dsp:nvSpPr>
        <dsp:cNvPr id="0" name=""/>
        <dsp:cNvSpPr/>
      </dsp:nvSpPr>
      <dsp:spPr>
        <a:xfrm>
          <a:off x="779611" y="1669138"/>
          <a:ext cx="3804141" cy="119879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kern="1200" dirty="0" smtClean="0">
              <a:solidFill>
                <a:srgbClr val="C00000"/>
              </a:solidFill>
            </a:rPr>
            <a:t>объект </a:t>
          </a:r>
          <a:r>
            <a:rPr lang="ru-RU" sz="1600" kern="1200" dirty="0" smtClean="0"/>
            <a:t>(ч. 1 ст. 2 УК РФ)</a:t>
          </a:r>
          <a:endParaRPr lang="ru-RU" sz="1600" kern="1200" dirty="0"/>
        </a:p>
      </dsp:txBody>
      <dsp:txXfrm>
        <a:off x="814723" y="1704250"/>
        <a:ext cx="3733917" cy="1128574"/>
      </dsp:txXfrm>
    </dsp:sp>
    <dsp:sp modelId="{E3F77B2E-9EC1-4A0A-AB0E-A4E66AD2BA48}">
      <dsp:nvSpPr>
        <dsp:cNvPr id="0" name=""/>
        <dsp:cNvSpPr/>
      </dsp:nvSpPr>
      <dsp:spPr>
        <a:xfrm>
          <a:off x="393178" y="1369438"/>
          <a:ext cx="386432" cy="2397596"/>
        </a:xfrm>
        <a:custGeom>
          <a:avLst/>
          <a:gdLst/>
          <a:ahLst/>
          <a:cxnLst/>
          <a:rect l="0" t="0" r="0" b="0"/>
          <a:pathLst>
            <a:path>
              <a:moveTo>
                <a:pt x="0" y="0"/>
              </a:moveTo>
              <a:lnTo>
                <a:pt x="0" y="2397596"/>
              </a:lnTo>
              <a:lnTo>
                <a:pt x="386432" y="239759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88474C-D470-4C5D-BB0C-19C4C88638F1}">
      <dsp:nvSpPr>
        <dsp:cNvPr id="0" name=""/>
        <dsp:cNvSpPr/>
      </dsp:nvSpPr>
      <dsp:spPr>
        <a:xfrm>
          <a:off x="779611" y="3167636"/>
          <a:ext cx="3909980" cy="119879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smtClean="0">
              <a:solidFill>
                <a:srgbClr val="C00000"/>
              </a:solidFill>
            </a:rPr>
            <a:t>объективная сторона </a:t>
          </a:r>
          <a:r>
            <a:rPr lang="ru-RU" sz="1400" kern="1200" dirty="0" smtClean="0"/>
            <a:t>(</a:t>
          </a:r>
          <a:r>
            <a:rPr lang="ru-RU" sz="1400" b="1" i="1" kern="1200" dirty="0" smtClean="0"/>
            <a:t>деяние</a:t>
          </a:r>
          <a:r>
            <a:rPr lang="ru-RU" sz="1400" kern="1200" dirty="0" smtClean="0"/>
            <a:t>: действие или бездействие, причиняемые им преступные последствия, причинную связь между ними, способ, обстановку, место, время совершения деяния)</a:t>
          </a:r>
          <a:endParaRPr lang="ru-RU" sz="1400" kern="1200" dirty="0"/>
        </a:p>
      </dsp:txBody>
      <dsp:txXfrm>
        <a:off x="814723" y="3202748"/>
        <a:ext cx="3839756" cy="1128574"/>
      </dsp:txXfrm>
    </dsp:sp>
    <dsp:sp modelId="{1C133CE3-929E-4BC3-B4EF-4511616F8379}">
      <dsp:nvSpPr>
        <dsp:cNvPr id="0" name=""/>
        <dsp:cNvSpPr/>
      </dsp:nvSpPr>
      <dsp:spPr>
        <a:xfrm>
          <a:off x="4542825" y="170640"/>
          <a:ext cx="3730827" cy="119879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ru-RU" sz="3500" kern="1200" dirty="0" smtClean="0">
              <a:solidFill>
                <a:schemeClr val="tx1"/>
              </a:solidFill>
            </a:rPr>
            <a:t>Субъективные элементы состава</a:t>
          </a:r>
          <a:endParaRPr lang="ru-RU" sz="3500" kern="1200" dirty="0">
            <a:solidFill>
              <a:schemeClr val="tx1"/>
            </a:solidFill>
          </a:endParaRPr>
        </a:p>
      </dsp:txBody>
      <dsp:txXfrm>
        <a:off x="4577937" y="205752"/>
        <a:ext cx="3660603" cy="1128574"/>
      </dsp:txXfrm>
    </dsp:sp>
    <dsp:sp modelId="{4E1A0F35-0676-42F7-B1CD-D0B004DA95A9}">
      <dsp:nvSpPr>
        <dsp:cNvPr id="0" name=""/>
        <dsp:cNvSpPr/>
      </dsp:nvSpPr>
      <dsp:spPr>
        <a:xfrm>
          <a:off x="4915908" y="1369438"/>
          <a:ext cx="373082" cy="899098"/>
        </a:xfrm>
        <a:custGeom>
          <a:avLst/>
          <a:gdLst/>
          <a:ahLst/>
          <a:cxnLst/>
          <a:rect l="0" t="0" r="0" b="0"/>
          <a:pathLst>
            <a:path>
              <a:moveTo>
                <a:pt x="0" y="0"/>
              </a:moveTo>
              <a:lnTo>
                <a:pt x="0" y="899098"/>
              </a:lnTo>
              <a:lnTo>
                <a:pt x="373082" y="89909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B82F13-C9C4-495F-950D-2F0DD8DD6BCB}">
      <dsp:nvSpPr>
        <dsp:cNvPr id="0" name=""/>
        <dsp:cNvSpPr/>
      </dsp:nvSpPr>
      <dsp:spPr>
        <a:xfrm>
          <a:off x="5288991" y="1669138"/>
          <a:ext cx="2769242" cy="119879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ru-RU" sz="1900" kern="1200" dirty="0" smtClean="0">
              <a:solidFill>
                <a:srgbClr val="C00000"/>
              </a:solidFill>
            </a:rPr>
            <a:t>субъективная сторона </a:t>
          </a:r>
          <a:r>
            <a:rPr lang="ru-RU" sz="1600" kern="1200" dirty="0" smtClean="0"/>
            <a:t>(ст. 5, 24, 25, 26, 27, 28 УК РФ вина, мотив, цель, эмоции.)</a:t>
          </a:r>
          <a:endParaRPr lang="ru-RU" sz="1600" kern="1200" dirty="0"/>
        </a:p>
      </dsp:txBody>
      <dsp:txXfrm>
        <a:off x="5324103" y="1704250"/>
        <a:ext cx="2699018" cy="1128574"/>
      </dsp:txXfrm>
    </dsp:sp>
    <dsp:sp modelId="{EBD695E2-8AA4-44E1-AB3D-29BD714970FC}">
      <dsp:nvSpPr>
        <dsp:cNvPr id="0" name=""/>
        <dsp:cNvSpPr/>
      </dsp:nvSpPr>
      <dsp:spPr>
        <a:xfrm>
          <a:off x="4915908" y="1369438"/>
          <a:ext cx="373082" cy="2397596"/>
        </a:xfrm>
        <a:custGeom>
          <a:avLst/>
          <a:gdLst/>
          <a:ahLst/>
          <a:cxnLst/>
          <a:rect l="0" t="0" r="0" b="0"/>
          <a:pathLst>
            <a:path>
              <a:moveTo>
                <a:pt x="0" y="0"/>
              </a:moveTo>
              <a:lnTo>
                <a:pt x="0" y="2397596"/>
              </a:lnTo>
              <a:lnTo>
                <a:pt x="373082" y="239759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A51543-0FD3-49D9-94A8-E9DEB80F1621}">
      <dsp:nvSpPr>
        <dsp:cNvPr id="0" name=""/>
        <dsp:cNvSpPr/>
      </dsp:nvSpPr>
      <dsp:spPr>
        <a:xfrm>
          <a:off x="5288991" y="3167636"/>
          <a:ext cx="2769242" cy="119879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ru-RU" sz="2500" kern="1200" dirty="0" smtClean="0">
              <a:solidFill>
                <a:srgbClr val="C00000"/>
              </a:solidFill>
            </a:rPr>
            <a:t>субъект</a:t>
          </a:r>
          <a:r>
            <a:rPr lang="ru-RU" sz="2500" kern="1200" dirty="0" smtClean="0"/>
            <a:t> </a:t>
          </a:r>
        </a:p>
        <a:p>
          <a:pPr lvl="0" algn="ctr" defTabSz="1111250">
            <a:lnSpc>
              <a:spcPct val="90000"/>
            </a:lnSpc>
            <a:spcBef>
              <a:spcPct val="0"/>
            </a:spcBef>
            <a:spcAft>
              <a:spcPct val="35000"/>
            </a:spcAft>
          </a:pPr>
          <a:r>
            <a:rPr lang="ru-RU" sz="1600" kern="1200" dirty="0" smtClean="0"/>
            <a:t>(ст. 19, 20, 21, 22, 23 УК РФ)</a:t>
          </a:r>
          <a:endParaRPr lang="ru-RU" sz="1600" kern="1200" dirty="0"/>
        </a:p>
      </dsp:txBody>
      <dsp:txXfrm>
        <a:off x="5324103" y="3202748"/>
        <a:ext cx="2699018" cy="11285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ED24EC-95C1-47C8-B11B-D68700BF2122}">
      <dsp:nvSpPr>
        <dsp:cNvPr id="0" name=""/>
        <dsp:cNvSpPr/>
      </dsp:nvSpPr>
      <dsp:spPr>
        <a:xfrm>
          <a:off x="360741" y="0"/>
          <a:ext cx="2669675" cy="4281484"/>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65081" tIns="91440" rIns="91440" bIns="91440" numCol="1" spcCol="1270" anchor="ctr" anchorCtr="0">
          <a:noAutofit/>
        </a:bodyPr>
        <a:lstStyle/>
        <a:p>
          <a:pPr lvl="0" algn="l" defTabSz="1066800">
            <a:lnSpc>
              <a:spcPct val="90000"/>
            </a:lnSpc>
            <a:spcBef>
              <a:spcPct val="0"/>
            </a:spcBef>
            <a:spcAft>
              <a:spcPct val="35000"/>
            </a:spcAft>
          </a:pPr>
          <a:r>
            <a:rPr lang="ru-RU" sz="2400" kern="1200" dirty="0" smtClean="0"/>
            <a:t>Основной</a:t>
          </a:r>
        </a:p>
        <a:p>
          <a:pPr lvl="0" algn="l" defTabSz="1066800">
            <a:lnSpc>
              <a:spcPct val="90000"/>
            </a:lnSpc>
            <a:spcBef>
              <a:spcPct val="0"/>
            </a:spcBef>
            <a:spcAft>
              <a:spcPct val="35000"/>
            </a:spcAft>
          </a:pPr>
          <a:r>
            <a:rPr lang="ru-RU" sz="2400" kern="1200" dirty="0" smtClean="0"/>
            <a:t> </a:t>
          </a:r>
          <a:r>
            <a:rPr lang="ru-RU" sz="2400" i="1" kern="1200" dirty="0" smtClean="0">
              <a:solidFill>
                <a:srgbClr val="FF0000"/>
              </a:solidFill>
            </a:rPr>
            <a:t>(объект, деяние, вина, возраст, вменяемость)</a:t>
          </a:r>
          <a:endParaRPr lang="ru-RU" sz="2400" i="1" kern="1200" dirty="0">
            <a:solidFill>
              <a:srgbClr val="FF0000"/>
            </a:solidFill>
          </a:endParaRPr>
        </a:p>
      </dsp:txBody>
      <dsp:txXfrm>
        <a:off x="360741" y="0"/>
        <a:ext cx="2669675" cy="4281484"/>
      </dsp:txXfrm>
    </dsp:sp>
    <dsp:sp modelId="{A6BFAC05-DD38-43CC-B4A7-C58CB12E2CC7}">
      <dsp:nvSpPr>
        <dsp:cNvPr id="0" name=""/>
        <dsp:cNvSpPr/>
      </dsp:nvSpPr>
      <dsp:spPr>
        <a:xfrm>
          <a:off x="12037" y="1603100"/>
          <a:ext cx="583991" cy="875987"/>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0000" r="-20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1DB1C9-D876-4386-8F60-DEC3967631B1}">
      <dsp:nvSpPr>
        <dsp:cNvPr id="0" name=""/>
        <dsp:cNvSpPr/>
      </dsp:nvSpPr>
      <dsp:spPr>
        <a:xfrm>
          <a:off x="3169058" y="720226"/>
          <a:ext cx="2669675" cy="3194951"/>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65081" tIns="91440" rIns="91440" bIns="91440" numCol="1" spcCol="1270" anchor="ctr" anchorCtr="0">
          <a:noAutofit/>
        </a:bodyPr>
        <a:lstStyle/>
        <a:p>
          <a:pPr lvl="0" algn="l" defTabSz="1066800">
            <a:lnSpc>
              <a:spcPct val="90000"/>
            </a:lnSpc>
            <a:spcBef>
              <a:spcPct val="0"/>
            </a:spcBef>
            <a:spcAft>
              <a:spcPct val="35000"/>
            </a:spcAft>
          </a:pPr>
          <a:r>
            <a:rPr lang="ru-RU" sz="2400" kern="1200" dirty="0" smtClean="0"/>
            <a:t>Дополнительный </a:t>
          </a:r>
          <a:r>
            <a:rPr lang="ru-RU" sz="2400" i="1" kern="1200" dirty="0" smtClean="0">
              <a:solidFill>
                <a:srgbClr val="FF0000"/>
              </a:solidFill>
            </a:rPr>
            <a:t>(предмет, потерпевший, причинно-следственная связь, способ, место, время, обстановка, орудие</a:t>
          </a:r>
          <a:r>
            <a:rPr lang="ru-RU" sz="2400" kern="1200" dirty="0" smtClean="0"/>
            <a:t>)</a:t>
          </a:r>
          <a:endParaRPr lang="ru-RU" sz="2400" kern="1200" dirty="0"/>
        </a:p>
      </dsp:txBody>
      <dsp:txXfrm>
        <a:off x="3169058" y="720226"/>
        <a:ext cx="2669675" cy="3194951"/>
      </dsp:txXfrm>
    </dsp:sp>
    <dsp:sp modelId="{CC7A563A-9A08-487D-85D4-850AD751FF11}">
      <dsp:nvSpPr>
        <dsp:cNvPr id="0" name=""/>
        <dsp:cNvSpPr/>
      </dsp:nvSpPr>
      <dsp:spPr>
        <a:xfrm>
          <a:off x="2930718" y="1603100"/>
          <a:ext cx="583991" cy="875987"/>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0000" r="-20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6C209A-5433-42C3-9A9F-2D9DA7E521C2}">
      <dsp:nvSpPr>
        <dsp:cNvPr id="0" name=""/>
        <dsp:cNvSpPr/>
      </dsp:nvSpPr>
      <dsp:spPr>
        <a:xfrm>
          <a:off x="5902944" y="0"/>
          <a:ext cx="2669675" cy="427500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65081" tIns="91440" rIns="91440" bIns="91440" numCol="1" spcCol="1270" anchor="ctr" anchorCtr="0">
          <a:noAutofit/>
        </a:bodyPr>
        <a:lstStyle/>
        <a:p>
          <a:pPr lvl="0" algn="l" defTabSz="1066800">
            <a:lnSpc>
              <a:spcPct val="90000"/>
            </a:lnSpc>
            <a:spcBef>
              <a:spcPct val="0"/>
            </a:spcBef>
            <a:spcAft>
              <a:spcPct val="35000"/>
            </a:spcAft>
          </a:pPr>
          <a:r>
            <a:rPr lang="ru-RU" sz="2400" kern="1200" smtClean="0"/>
            <a:t>Факультативный </a:t>
          </a:r>
        </a:p>
        <a:p>
          <a:pPr lvl="0" algn="l" defTabSz="1066800">
            <a:lnSpc>
              <a:spcPct val="90000"/>
            </a:lnSpc>
            <a:spcBef>
              <a:spcPct val="0"/>
            </a:spcBef>
            <a:spcAft>
              <a:spcPct val="35000"/>
            </a:spcAft>
          </a:pPr>
          <a:r>
            <a:rPr lang="ru-RU" sz="2400" kern="1200" dirty="0" smtClean="0">
              <a:solidFill>
                <a:srgbClr val="FF0000"/>
              </a:solidFill>
            </a:rPr>
            <a:t>(мотив, цель, эмоции, признаки специального субъекта)</a:t>
          </a:r>
          <a:endParaRPr lang="ru-RU" sz="2400" kern="1200" dirty="0">
            <a:solidFill>
              <a:srgbClr val="FF0000"/>
            </a:solidFill>
          </a:endParaRPr>
        </a:p>
      </dsp:txBody>
      <dsp:txXfrm>
        <a:off x="5902944" y="0"/>
        <a:ext cx="2669675" cy="4275002"/>
      </dsp:txXfrm>
    </dsp:sp>
    <dsp:sp modelId="{90D4E388-F317-4E14-B1E6-F0B15EFDC76C}">
      <dsp:nvSpPr>
        <dsp:cNvPr id="0" name=""/>
        <dsp:cNvSpPr/>
      </dsp:nvSpPr>
      <dsp:spPr>
        <a:xfrm>
          <a:off x="5849399" y="1603100"/>
          <a:ext cx="583991" cy="875987"/>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0000" r="-20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F3518-B869-4F9A-8FCD-FD4EF99B395C}">
      <dsp:nvSpPr>
        <dsp:cNvPr id="0" name=""/>
        <dsp:cNvSpPr/>
      </dsp:nvSpPr>
      <dsp:spPr>
        <a:xfrm>
          <a:off x="-4608704" y="-706592"/>
          <a:ext cx="5489884" cy="5489884"/>
        </a:xfrm>
        <a:prstGeom prst="blockArc">
          <a:avLst>
            <a:gd name="adj1" fmla="val 18900000"/>
            <a:gd name="adj2" fmla="val 2700000"/>
            <a:gd name="adj3" fmla="val 393"/>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3F5055-A867-4276-A6EC-333272D85AA9}">
      <dsp:nvSpPr>
        <dsp:cNvPr id="0" name=""/>
        <dsp:cNvSpPr/>
      </dsp:nvSpPr>
      <dsp:spPr>
        <a:xfrm>
          <a:off x="329045" y="214679"/>
          <a:ext cx="7895967" cy="4291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0674" tIns="48260" rIns="48260" bIns="48260" numCol="1" spcCol="1270" anchor="ctr" anchorCtr="0">
          <a:noAutofit/>
        </a:bodyPr>
        <a:lstStyle/>
        <a:p>
          <a:pPr lvl="0" algn="l" defTabSz="844550">
            <a:lnSpc>
              <a:spcPct val="90000"/>
            </a:lnSpc>
            <a:spcBef>
              <a:spcPct val="0"/>
            </a:spcBef>
            <a:spcAft>
              <a:spcPct val="35000"/>
            </a:spcAft>
          </a:pPr>
          <a:r>
            <a:rPr lang="ru-RU" sz="1900" kern="1200" dirty="0" smtClean="0">
              <a:solidFill>
                <a:schemeClr val="tx1"/>
              </a:solidFill>
            </a:rPr>
            <a:t>общественно опасное деяние</a:t>
          </a:r>
          <a:endParaRPr lang="ru-RU" sz="1900" kern="1200" dirty="0">
            <a:solidFill>
              <a:schemeClr val="tx1"/>
            </a:solidFill>
          </a:endParaRPr>
        </a:p>
      </dsp:txBody>
      <dsp:txXfrm>
        <a:off x="329045" y="214679"/>
        <a:ext cx="7895967" cy="429194"/>
      </dsp:txXfrm>
    </dsp:sp>
    <dsp:sp modelId="{5A57F5AA-F2A6-4285-870D-603CC9A54E61}">
      <dsp:nvSpPr>
        <dsp:cNvPr id="0" name=""/>
        <dsp:cNvSpPr/>
      </dsp:nvSpPr>
      <dsp:spPr>
        <a:xfrm>
          <a:off x="60798" y="161029"/>
          <a:ext cx="536493" cy="536493"/>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9CA353-92B1-4BB1-80CA-216A212F975E}">
      <dsp:nvSpPr>
        <dsp:cNvPr id="0" name=""/>
        <dsp:cNvSpPr/>
      </dsp:nvSpPr>
      <dsp:spPr>
        <a:xfrm>
          <a:off x="682087" y="858389"/>
          <a:ext cx="7542924" cy="4291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0674" tIns="48260" rIns="48260" bIns="48260" numCol="1" spcCol="1270" anchor="ctr" anchorCtr="0">
          <a:noAutofit/>
        </a:bodyPr>
        <a:lstStyle/>
        <a:p>
          <a:pPr lvl="0" algn="l" defTabSz="844550">
            <a:lnSpc>
              <a:spcPct val="90000"/>
            </a:lnSpc>
            <a:spcBef>
              <a:spcPct val="0"/>
            </a:spcBef>
            <a:spcAft>
              <a:spcPct val="35000"/>
            </a:spcAft>
          </a:pPr>
          <a:r>
            <a:rPr lang="ru-RU" sz="1900" kern="1200" dirty="0" smtClean="0">
              <a:solidFill>
                <a:schemeClr val="tx1"/>
              </a:solidFill>
            </a:rPr>
            <a:t>общественно опасные последствия</a:t>
          </a:r>
          <a:endParaRPr lang="ru-RU" sz="1900" kern="1200" dirty="0">
            <a:solidFill>
              <a:schemeClr val="tx1"/>
            </a:solidFill>
          </a:endParaRPr>
        </a:p>
      </dsp:txBody>
      <dsp:txXfrm>
        <a:off x="682087" y="858389"/>
        <a:ext cx="7542924" cy="429194"/>
      </dsp:txXfrm>
    </dsp:sp>
    <dsp:sp modelId="{E4892F99-A665-493A-9806-96A0AA24612D}">
      <dsp:nvSpPr>
        <dsp:cNvPr id="0" name=""/>
        <dsp:cNvSpPr/>
      </dsp:nvSpPr>
      <dsp:spPr>
        <a:xfrm>
          <a:off x="413841" y="804740"/>
          <a:ext cx="536493" cy="536493"/>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E39115-8C87-41B4-AEC1-DCFC5B9E0DE7}">
      <dsp:nvSpPr>
        <dsp:cNvPr id="0" name=""/>
        <dsp:cNvSpPr/>
      </dsp:nvSpPr>
      <dsp:spPr>
        <a:xfrm>
          <a:off x="843525" y="1502100"/>
          <a:ext cx="7381487" cy="4291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0674" tIns="48260" rIns="48260" bIns="48260" numCol="1" spcCol="1270" anchor="ctr" anchorCtr="0">
          <a:noAutofit/>
        </a:bodyPr>
        <a:lstStyle/>
        <a:p>
          <a:pPr lvl="0" algn="l" defTabSz="844550">
            <a:lnSpc>
              <a:spcPct val="90000"/>
            </a:lnSpc>
            <a:spcBef>
              <a:spcPct val="0"/>
            </a:spcBef>
            <a:spcAft>
              <a:spcPct val="35000"/>
            </a:spcAft>
          </a:pPr>
          <a:r>
            <a:rPr lang="ru-RU" sz="1900" kern="1200" dirty="0" smtClean="0">
              <a:solidFill>
                <a:schemeClr val="tx1"/>
              </a:solidFill>
            </a:rPr>
            <a:t>причинная связь между деянием и преступными последствиями</a:t>
          </a:r>
          <a:endParaRPr lang="ru-RU" sz="1900" kern="1200" dirty="0">
            <a:solidFill>
              <a:schemeClr val="tx1"/>
            </a:solidFill>
          </a:endParaRPr>
        </a:p>
      </dsp:txBody>
      <dsp:txXfrm>
        <a:off x="843525" y="1502100"/>
        <a:ext cx="7381487" cy="429194"/>
      </dsp:txXfrm>
    </dsp:sp>
    <dsp:sp modelId="{69220692-E1A5-4894-8A60-9DAAA5A6509E}">
      <dsp:nvSpPr>
        <dsp:cNvPr id="0" name=""/>
        <dsp:cNvSpPr/>
      </dsp:nvSpPr>
      <dsp:spPr>
        <a:xfrm>
          <a:off x="575278" y="1448451"/>
          <a:ext cx="536493" cy="536493"/>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397B72-4CAD-4D31-8BD8-4B8A9099EE84}">
      <dsp:nvSpPr>
        <dsp:cNvPr id="0" name=""/>
        <dsp:cNvSpPr/>
      </dsp:nvSpPr>
      <dsp:spPr>
        <a:xfrm>
          <a:off x="843525" y="2145404"/>
          <a:ext cx="7381487" cy="4291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0674" tIns="48260" rIns="48260" bIns="48260" numCol="1" spcCol="1270" anchor="ctr" anchorCtr="0">
          <a:noAutofit/>
        </a:bodyPr>
        <a:lstStyle/>
        <a:p>
          <a:pPr lvl="0" algn="l" defTabSz="844550">
            <a:lnSpc>
              <a:spcPct val="90000"/>
            </a:lnSpc>
            <a:spcBef>
              <a:spcPct val="0"/>
            </a:spcBef>
            <a:spcAft>
              <a:spcPct val="35000"/>
            </a:spcAft>
          </a:pPr>
          <a:r>
            <a:rPr lang="ru-RU" sz="1900" kern="1200" dirty="0" smtClean="0">
              <a:solidFill>
                <a:schemeClr val="tx1"/>
              </a:solidFill>
            </a:rPr>
            <a:t>способ совершения деяния</a:t>
          </a:r>
          <a:endParaRPr lang="ru-RU" sz="1900" kern="1200" dirty="0">
            <a:solidFill>
              <a:schemeClr val="tx1"/>
            </a:solidFill>
          </a:endParaRPr>
        </a:p>
      </dsp:txBody>
      <dsp:txXfrm>
        <a:off x="843525" y="2145404"/>
        <a:ext cx="7381487" cy="429194"/>
      </dsp:txXfrm>
    </dsp:sp>
    <dsp:sp modelId="{EAE1AD68-7713-483E-B324-371655119D7A}">
      <dsp:nvSpPr>
        <dsp:cNvPr id="0" name=""/>
        <dsp:cNvSpPr/>
      </dsp:nvSpPr>
      <dsp:spPr>
        <a:xfrm>
          <a:off x="575278" y="2091754"/>
          <a:ext cx="536493" cy="536493"/>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F4AAFB-3617-45B1-AD22-EE416BE1D87C}">
      <dsp:nvSpPr>
        <dsp:cNvPr id="0" name=""/>
        <dsp:cNvSpPr/>
      </dsp:nvSpPr>
      <dsp:spPr>
        <a:xfrm>
          <a:off x="682087" y="2789115"/>
          <a:ext cx="7542924" cy="4291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0674" tIns="48260" rIns="48260" bIns="48260" numCol="1" spcCol="1270" anchor="ctr" anchorCtr="0">
          <a:noAutofit/>
        </a:bodyPr>
        <a:lstStyle/>
        <a:p>
          <a:pPr lvl="0" algn="l" defTabSz="844550">
            <a:lnSpc>
              <a:spcPct val="90000"/>
            </a:lnSpc>
            <a:spcBef>
              <a:spcPct val="0"/>
            </a:spcBef>
            <a:spcAft>
              <a:spcPct val="35000"/>
            </a:spcAft>
          </a:pPr>
          <a:r>
            <a:rPr lang="ru-RU" sz="1900" kern="1200" dirty="0" smtClean="0">
              <a:solidFill>
                <a:schemeClr val="tx1"/>
              </a:solidFill>
            </a:rPr>
            <a:t>орудия или средства его совершения</a:t>
          </a:r>
          <a:endParaRPr lang="ru-RU" sz="1900" kern="1200" dirty="0">
            <a:solidFill>
              <a:schemeClr val="tx1"/>
            </a:solidFill>
          </a:endParaRPr>
        </a:p>
      </dsp:txBody>
      <dsp:txXfrm>
        <a:off x="682087" y="2789115"/>
        <a:ext cx="7542924" cy="429194"/>
      </dsp:txXfrm>
    </dsp:sp>
    <dsp:sp modelId="{5A5D4279-FAFF-4DE2-8609-780C36161F17}">
      <dsp:nvSpPr>
        <dsp:cNvPr id="0" name=""/>
        <dsp:cNvSpPr/>
      </dsp:nvSpPr>
      <dsp:spPr>
        <a:xfrm>
          <a:off x="413841" y="2735465"/>
          <a:ext cx="536493" cy="536493"/>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3FA555-250D-4B0C-A483-7050F1703B59}">
      <dsp:nvSpPr>
        <dsp:cNvPr id="0" name=""/>
        <dsp:cNvSpPr/>
      </dsp:nvSpPr>
      <dsp:spPr>
        <a:xfrm>
          <a:off x="329045" y="3432826"/>
          <a:ext cx="7895967" cy="4291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0674" tIns="48260" rIns="48260" bIns="48260" numCol="1" spcCol="1270" anchor="ctr" anchorCtr="0">
          <a:noAutofit/>
        </a:bodyPr>
        <a:lstStyle/>
        <a:p>
          <a:pPr lvl="0" algn="l" defTabSz="844550">
            <a:lnSpc>
              <a:spcPct val="90000"/>
            </a:lnSpc>
            <a:spcBef>
              <a:spcPct val="0"/>
            </a:spcBef>
            <a:spcAft>
              <a:spcPct val="35000"/>
            </a:spcAft>
          </a:pPr>
          <a:r>
            <a:rPr lang="ru-RU" sz="1900" kern="1200" dirty="0" smtClean="0">
              <a:solidFill>
                <a:schemeClr val="tx1"/>
              </a:solidFill>
            </a:rPr>
            <a:t>место, время, обстановка</a:t>
          </a:r>
          <a:endParaRPr lang="ru-RU" sz="1900" kern="1200" dirty="0">
            <a:solidFill>
              <a:schemeClr val="tx1"/>
            </a:solidFill>
          </a:endParaRPr>
        </a:p>
      </dsp:txBody>
      <dsp:txXfrm>
        <a:off x="329045" y="3432826"/>
        <a:ext cx="7895967" cy="429194"/>
      </dsp:txXfrm>
    </dsp:sp>
    <dsp:sp modelId="{21237DD2-8F2C-41AC-B26D-2297422A6E26}">
      <dsp:nvSpPr>
        <dsp:cNvPr id="0" name=""/>
        <dsp:cNvSpPr/>
      </dsp:nvSpPr>
      <dsp:spPr>
        <a:xfrm>
          <a:off x="60798" y="3379176"/>
          <a:ext cx="536493" cy="536493"/>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1D6514-2CB5-434E-AB41-08F249940387}">
      <dsp:nvSpPr>
        <dsp:cNvPr id="0" name=""/>
        <dsp:cNvSpPr/>
      </dsp:nvSpPr>
      <dsp:spPr>
        <a:xfrm>
          <a:off x="2880162" y="111296"/>
          <a:ext cx="2418086" cy="102975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i="1" kern="1200" dirty="0" smtClean="0">
              <a:solidFill>
                <a:srgbClr val="FF0000"/>
              </a:solidFill>
            </a:rPr>
            <a:t>охрана прав и свобод человека и гражданина</a:t>
          </a:r>
          <a:endParaRPr lang="ru-RU" sz="1400" kern="1200" dirty="0">
            <a:solidFill>
              <a:srgbClr val="FF0000"/>
            </a:solidFill>
          </a:endParaRPr>
        </a:p>
      </dsp:txBody>
      <dsp:txXfrm>
        <a:off x="3234282" y="262100"/>
        <a:ext cx="1709846" cy="728149"/>
      </dsp:txXfrm>
    </dsp:sp>
    <dsp:sp modelId="{269324CF-7BB7-4743-8CA7-BAC9BBDE8EFA}">
      <dsp:nvSpPr>
        <dsp:cNvPr id="0" name=""/>
        <dsp:cNvSpPr/>
      </dsp:nvSpPr>
      <dsp:spPr>
        <a:xfrm rot="1018735">
          <a:off x="5275175" y="870736"/>
          <a:ext cx="542054" cy="400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5277794" y="933308"/>
        <a:ext cx="421873" cy="240362"/>
      </dsp:txXfrm>
    </dsp:sp>
    <dsp:sp modelId="{99F628FA-EF8E-4D89-B66C-D1BE02CD3149}">
      <dsp:nvSpPr>
        <dsp:cNvPr id="0" name=""/>
        <dsp:cNvSpPr/>
      </dsp:nvSpPr>
      <dsp:spPr>
        <a:xfrm>
          <a:off x="5916652" y="891349"/>
          <a:ext cx="2233572" cy="12675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i="1" kern="1200" dirty="0" smtClean="0">
              <a:solidFill>
                <a:srgbClr val="FF0000"/>
              </a:solidFill>
            </a:rPr>
            <a:t>охрана собственности</a:t>
          </a:r>
          <a:endParaRPr lang="ru-RU" sz="1400" kern="1200" dirty="0">
            <a:solidFill>
              <a:srgbClr val="FF0000"/>
            </a:solidFill>
          </a:endParaRPr>
        </a:p>
      </dsp:txBody>
      <dsp:txXfrm>
        <a:off x="6243751" y="1076980"/>
        <a:ext cx="1579374" cy="896305"/>
      </dsp:txXfrm>
    </dsp:sp>
    <dsp:sp modelId="{052153B9-74D3-4B30-B468-509EFC05AD65}">
      <dsp:nvSpPr>
        <dsp:cNvPr id="0" name=""/>
        <dsp:cNvSpPr/>
      </dsp:nvSpPr>
      <dsp:spPr>
        <a:xfrm rot="5568139">
          <a:off x="6794725" y="2306866"/>
          <a:ext cx="381286" cy="400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rot="10800000">
        <a:off x="6854714" y="2329861"/>
        <a:ext cx="266900" cy="240362"/>
      </dsp:txXfrm>
    </dsp:sp>
    <dsp:sp modelId="{AAB8A6C9-108B-4E50-BAAF-A49928BCC4B1}">
      <dsp:nvSpPr>
        <dsp:cNvPr id="0" name=""/>
        <dsp:cNvSpPr/>
      </dsp:nvSpPr>
      <dsp:spPr>
        <a:xfrm>
          <a:off x="5703910" y="2876942"/>
          <a:ext cx="2457767" cy="14085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i="1" kern="1200" dirty="0" smtClean="0">
              <a:solidFill>
                <a:srgbClr val="FF0000"/>
              </a:solidFill>
            </a:rPr>
            <a:t>охрана общественного порядка и общественной безопасности</a:t>
          </a:r>
          <a:endParaRPr lang="ru-RU" sz="1400" kern="1200" dirty="0">
            <a:solidFill>
              <a:srgbClr val="FF0000"/>
            </a:solidFill>
          </a:endParaRPr>
        </a:p>
      </dsp:txBody>
      <dsp:txXfrm>
        <a:off x="6063842" y="3083225"/>
        <a:ext cx="1737903" cy="996025"/>
      </dsp:txXfrm>
    </dsp:sp>
    <dsp:sp modelId="{AA301129-4F73-422F-BEED-09B974D5F8AF}">
      <dsp:nvSpPr>
        <dsp:cNvPr id="0" name=""/>
        <dsp:cNvSpPr/>
      </dsp:nvSpPr>
      <dsp:spPr>
        <a:xfrm rot="10024415">
          <a:off x="5327488" y="3711083"/>
          <a:ext cx="333715" cy="400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rot="10800000">
        <a:off x="5426333" y="3780005"/>
        <a:ext cx="233601" cy="240362"/>
      </dsp:txXfrm>
    </dsp:sp>
    <dsp:sp modelId="{2962A4A7-B207-4C7D-A6B4-3732ED52A07E}">
      <dsp:nvSpPr>
        <dsp:cNvPr id="0" name=""/>
        <dsp:cNvSpPr/>
      </dsp:nvSpPr>
      <dsp:spPr>
        <a:xfrm>
          <a:off x="3009198" y="3688185"/>
          <a:ext cx="2287520" cy="10621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i="1" kern="1200" dirty="0" smtClean="0">
              <a:solidFill>
                <a:srgbClr val="FF0000"/>
              </a:solidFill>
            </a:rPr>
            <a:t>охрана окружающей среды</a:t>
          </a:r>
          <a:endParaRPr lang="ru-RU" sz="1400" kern="1200" dirty="0">
            <a:solidFill>
              <a:srgbClr val="FF0000"/>
            </a:solidFill>
          </a:endParaRPr>
        </a:p>
      </dsp:txBody>
      <dsp:txXfrm>
        <a:off x="3344198" y="3843731"/>
        <a:ext cx="1617520" cy="751045"/>
      </dsp:txXfrm>
    </dsp:sp>
    <dsp:sp modelId="{5FA7F6CC-F240-4926-98F3-CBB356F38D3D}">
      <dsp:nvSpPr>
        <dsp:cNvPr id="0" name=""/>
        <dsp:cNvSpPr/>
      </dsp:nvSpPr>
      <dsp:spPr>
        <a:xfrm rot="11694723">
          <a:off x="2742139" y="3683516"/>
          <a:ext cx="302440" cy="400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rot="10800000">
        <a:off x="2831343" y="3775310"/>
        <a:ext cx="211708" cy="240362"/>
      </dsp:txXfrm>
    </dsp:sp>
    <dsp:sp modelId="{AAEF8F91-6A49-44C6-88A4-43BAAC94F38D}">
      <dsp:nvSpPr>
        <dsp:cNvPr id="0" name=""/>
        <dsp:cNvSpPr/>
      </dsp:nvSpPr>
      <dsp:spPr>
        <a:xfrm>
          <a:off x="243570" y="2837236"/>
          <a:ext cx="2494587" cy="134618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i="1" kern="1200" dirty="0" smtClean="0">
              <a:solidFill>
                <a:srgbClr val="FF0000"/>
              </a:solidFill>
            </a:rPr>
            <a:t>охрана конституционного строя Российской Федерации от преступных посягательств</a:t>
          </a:r>
          <a:endParaRPr lang="ru-RU" sz="1400" kern="1200" dirty="0">
            <a:solidFill>
              <a:srgbClr val="FF0000"/>
            </a:solidFill>
          </a:endParaRPr>
        </a:p>
      </dsp:txBody>
      <dsp:txXfrm>
        <a:off x="608894" y="3034379"/>
        <a:ext cx="1763939" cy="951894"/>
      </dsp:txXfrm>
    </dsp:sp>
    <dsp:sp modelId="{34F7C27A-43BC-4D61-A85F-79D383DD4FE6}">
      <dsp:nvSpPr>
        <dsp:cNvPr id="0" name=""/>
        <dsp:cNvSpPr/>
      </dsp:nvSpPr>
      <dsp:spPr>
        <a:xfrm rot="15667502">
          <a:off x="1158772" y="2318706"/>
          <a:ext cx="354597" cy="400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rot="10800000">
        <a:off x="1220168" y="2451379"/>
        <a:ext cx="248218" cy="240362"/>
      </dsp:txXfrm>
    </dsp:sp>
    <dsp:sp modelId="{4E3EE60C-6529-4DC3-85C8-341BBC31C6EB}">
      <dsp:nvSpPr>
        <dsp:cNvPr id="0" name=""/>
        <dsp:cNvSpPr/>
      </dsp:nvSpPr>
      <dsp:spPr>
        <a:xfrm>
          <a:off x="101736" y="851657"/>
          <a:ext cx="2155635" cy="132997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i="1" kern="1200" dirty="0" smtClean="0">
              <a:solidFill>
                <a:srgbClr val="FF0000"/>
              </a:solidFill>
            </a:rPr>
            <a:t>обеспечение мира и безопасности человечества</a:t>
          </a:r>
          <a:endParaRPr lang="ru-RU" sz="1400" kern="1200" dirty="0">
            <a:solidFill>
              <a:srgbClr val="FF0000"/>
            </a:solidFill>
          </a:endParaRPr>
        </a:p>
      </dsp:txBody>
      <dsp:txXfrm>
        <a:off x="417421" y="1046428"/>
        <a:ext cx="1524265" cy="940436"/>
      </dsp:txXfrm>
    </dsp:sp>
    <dsp:sp modelId="{4C2BB522-09AF-475D-AB89-7A644A6D0AAA}">
      <dsp:nvSpPr>
        <dsp:cNvPr id="0" name=""/>
        <dsp:cNvSpPr/>
      </dsp:nvSpPr>
      <dsp:spPr>
        <a:xfrm rot="20579026">
          <a:off x="2345139" y="878013"/>
          <a:ext cx="533360" cy="400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2347770" y="975718"/>
        <a:ext cx="413179" cy="24036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B6D97-60A8-415C-B38C-FB82721A7DD5}">
      <dsp:nvSpPr>
        <dsp:cNvPr id="0" name=""/>
        <dsp:cNvSpPr/>
      </dsp:nvSpPr>
      <dsp:spPr>
        <a:xfrm rot="10800000">
          <a:off x="1552031" y="2176"/>
          <a:ext cx="5650039" cy="51560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68" tIns="80010" rIns="149352" bIns="80010" numCol="1" spcCol="1270" anchor="ctr" anchorCtr="0">
          <a:noAutofit/>
        </a:bodyPr>
        <a:lstStyle/>
        <a:p>
          <a:pPr lvl="0" algn="l" defTabSz="933450">
            <a:lnSpc>
              <a:spcPct val="90000"/>
            </a:lnSpc>
            <a:spcBef>
              <a:spcPct val="0"/>
            </a:spcBef>
            <a:spcAft>
              <a:spcPct val="35000"/>
            </a:spcAft>
          </a:pPr>
          <a:r>
            <a:rPr lang="ru-RU" sz="2100" kern="1200" dirty="0" smtClean="0">
              <a:solidFill>
                <a:schemeClr val="tx1"/>
              </a:solidFill>
            </a:rPr>
            <a:t>само деяние (действие или бездействие)</a:t>
          </a:r>
          <a:endParaRPr lang="ru-RU" sz="2100" kern="1200" dirty="0">
            <a:solidFill>
              <a:schemeClr val="tx1"/>
            </a:solidFill>
          </a:endParaRPr>
        </a:p>
      </dsp:txBody>
      <dsp:txXfrm rot="10800000">
        <a:off x="1680932" y="2176"/>
        <a:ext cx="5521138" cy="515606"/>
      </dsp:txXfrm>
    </dsp:sp>
    <dsp:sp modelId="{B3EE75DB-4E73-4264-B1BE-BBDE745A9DD5}">
      <dsp:nvSpPr>
        <dsp:cNvPr id="0" name=""/>
        <dsp:cNvSpPr/>
      </dsp:nvSpPr>
      <dsp:spPr>
        <a:xfrm>
          <a:off x="1294228" y="2176"/>
          <a:ext cx="515606" cy="51560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617A63-758F-4C74-860D-141FAB98E224}">
      <dsp:nvSpPr>
        <dsp:cNvPr id="0" name=""/>
        <dsp:cNvSpPr/>
      </dsp:nvSpPr>
      <dsp:spPr>
        <a:xfrm rot="10800000">
          <a:off x="1552031" y="671695"/>
          <a:ext cx="5650039" cy="51560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68" tIns="80010" rIns="149352" bIns="80010" numCol="1" spcCol="1270" anchor="ctr" anchorCtr="0">
          <a:noAutofit/>
        </a:bodyPr>
        <a:lstStyle/>
        <a:p>
          <a:pPr lvl="0" algn="l" defTabSz="933450">
            <a:lnSpc>
              <a:spcPct val="90000"/>
            </a:lnSpc>
            <a:spcBef>
              <a:spcPct val="0"/>
            </a:spcBef>
            <a:spcAft>
              <a:spcPct val="35000"/>
            </a:spcAft>
          </a:pPr>
          <a:r>
            <a:rPr lang="ru-RU" sz="2100" kern="1200" dirty="0" smtClean="0">
              <a:solidFill>
                <a:schemeClr val="tx1"/>
              </a:solidFill>
            </a:rPr>
            <a:t>причиняемые им преступные последствия</a:t>
          </a:r>
          <a:endParaRPr lang="ru-RU" sz="2100" kern="1200" dirty="0">
            <a:solidFill>
              <a:schemeClr val="tx1"/>
            </a:solidFill>
          </a:endParaRPr>
        </a:p>
      </dsp:txBody>
      <dsp:txXfrm rot="10800000">
        <a:off x="1680932" y="671695"/>
        <a:ext cx="5521138" cy="515606"/>
      </dsp:txXfrm>
    </dsp:sp>
    <dsp:sp modelId="{CF7F281D-B0D7-4788-B7D4-754312C7554B}">
      <dsp:nvSpPr>
        <dsp:cNvPr id="0" name=""/>
        <dsp:cNvSpPr/>
      </dsp:nvSpPr>
      <dsp:spPr>
        <a:xfrm>
          <a:off x="1294228" y="671695"/>
          <a:ext cx="515606" cy="51560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0E64A1-FD42-41CC-8CF9-348F08EFA905}">
      <dsp:nvSpPr>
        <dsp:cNvPr id="0" name=""/>
        <dsp:cNvSpPr/>
      </dsp:nvSpPr>
      <dsp:spPr>
        <a:xfrm rot="10800000">
          <a:off x="1552031" y="1341214"/>
          <a:ext cx="5650039" cy="51560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68" tIns="80010" rIns="149352" bIns="80010" numCol="1" spcCol="1270" anchor="ctr" anchorCtr="0">
          <a:noAutofit/>
        </a:bodyPr>
        <a:lstStyle/>
        <a:p>
          <a:pPr lvl="0" algn="l" defTabSz="933450">
            <a:lnSpc>
              <a:spcPct val="90000"/>
            </a:lnSpc>
            <a:spcBef>
              <a:spcPct val="0"/>
            </a:spcBef>
            <a:spcAft>
              <a:spcPct val="35000"/>
            </a:spcAft>
          </a:pPr>
          <a:r>
            <a:rPr lang="ru-RU" sz="2100" kern="1200" dirty="0" smtClean="0">
              <a:solidFill>
                <a:schemeClr val="tx1"/>
              </a:solidFill>
            </a:rPr>
            <a:t>причинная связь между ними</a:t>
          </a:r>
          <a:endParaRPr lang="ru-RU" sz="2100" kern="1200" dirty="0">
            <a:solidFill>
              <a:schemeClr val="tx1"/>
            </a:solidFill>
          </a:endParaRPr>
        </a:p>
      </dsp:txBody>
      <dsp:txXfrm rot="10800000">
        <a:off x="1680932" y="1341214"/>
        <a:ext cx="5521138" cy="515606"/>
      </dsp:txXfrm>
    </dsp:sp>
    <dsp:sp modelId="{F9A59C35-F32A-4753-8618-3CAFE98B4FEF}">
      <dsp:nvSpPr>
        <dsp:cNvPr id="0" name=""/>
        <dsp:cNvSpPr/>
      </dsp:nvSpPr>
      <dsp:spPr>
        <a:xfrm>
          <a:off x="1294228" y="1341214"/>
          <a:ext cx="515606" cy="51560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34E966-9E0D-4B1C-9C5D-CBC6A693DDBE}">
      <dsp:nvSpPr>
        <dsp:cNvPr id="0" name=""/>
        <dsp:cNvSpPr/>
      </dsp:nvSpPr>
      <dsp:spPr>
        <a:xfrm rot="10800000">
          <a:off x="1552031" y="2010734"/>
          <a:ext cx="5650039" cy="51560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68" tIns="80010" rIns="149352" bIns="80010" numCol="1" spcCol="1270" anchor="ctr" anchorCtr="0">
          <a:noAutofit/>
        </a:bodyPr>
        <a:lstStyle/>
        <a:p>
          <a:pPr lvl="0" algn="l" defTabSz="933450">
            <a:lnSpc>
              <a:spcPct val="90000"/>
            </a:lnSpc>
            <a:spcBef>
              <a:spcPct val="0"/>
            </a:spcBef>
            <a:spcAft>
              <a:spcPct val="35000"/>
            </a:spcAft>
          </a:pPr>
          <a:r>
            <a:rPr lang="ru-RU" sz="2100" kern="1200" smtClean="0">
              <a:solidFill>
                <a:schemeClr val="tx1"/>
              </a:solidFill>
            </a:rPr>
            <a:t>способ</a:t>
          </a:r>
          <a:endParaRPr lang="ru-RU" sz="2100" kern="1200" dirty="0">
            <a:solidFill>
              <a:schemeClr val="tx1"/>
            </a:solidFill>
          </a:endParaRPr>
        </a:p>
      </dsp:txBody>
      <dsp:txXfrm rot="10800000">
        <a:off x="1680932" y="2010734"/>
        <a:ext cx="5521138" cy="515606"/>
      </dsp:txXfrm>
    </dsp:sp>
    <dsp:sp modelId="{EA12ABE9-6C37-4801-8749-B83D0E63F094}">
      <dsp:nvSpPr>
        <dsp:cNvPr id="0" name=""/>
        <dsp:cNvSpPr/>
      </dsp:nvSpPr>
      <dsp:spPr>
        <a:xfrm>
          <a:off x="1294228" y="2010734"/>
          <a:ext cx="515606" cy="51560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AC2EE1-52F5-4474-A6F2-BC5C9CEBEDB2}">
      <dsp:nvSpPr>
        <dsp:cNvPr id="0" name=""/>
        <dsp:cNvSpPr/>
      </dsp:nvSpPr>
      <dsp:spPr>
        <a:xfrm rot="10800000">
          <a:off x="1552031" y="2680253"/>
          <a:ext cx="5650039" cy="51560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68" tIns="80010" rIns="149352" bIns="80010" numCol="1" spcCol="1270" anchor="ctr" anchorCtr="0">
          <a:noAutofit/>
        </a:bodyPr>
        <a:lstStyle/>
        <a:p>
          <a:pPr lvl="0" algn="l" defTabSz="933450">
            <a:lnSpc>
              <a:spcPct val="90000"/>
            </a:lnSpc>
            <a:spcBef>
              <a:spcPct val="0"/>
            </a:spcBef>
            <a:spcAft>
              <a:spcPct val="35000"/>
            </a:spcAft>
          </a:pPr>
          <a:r>
            <a:rPr lang="ru-RU" sz="2100" kern="1200" dirty="0" smtClean="0">
              <a:solidFill>
                <a:schemeClr val="tx1"/>
              </a:solidFill>
            </a:rPr>
            <a:t>обстановка</a:t>
          </a:r>
          <a:endParaRPr lang="ru-RU" sz="2100" kern="1200" dirty="0">
            <a:solidFill>
              <a:schemeClr val="tx1"/>
            </a:solidFill>
          </a:endParaRPr>
        </a:p>
      </dsp:txBody>
      <dsp:txXfrm rot="10800000">
        <a:off x="1680932" y="2680253"/>
        <a:ext cx="5521138" cy="515606"/>
      </dsp:txXfrm>
    </dsp:sp>
    <dsp:sp modelId="{24B94A66-7243-4F85-A06C-A7093C7B9BC4}">
      <dsp:nvSpPr>
        <dsp:cNvPr id="0" name=""/>
        <dsp:cNvSpPr/>
      </dsp:nvSpPr>
      <dsp:spPr>
        <a:xfrm>
          <a:off x="1294228" y="2680253"/>
          <a:ext cx="515606" cy="51560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F16D66-A654-4B27-9100-95D9791B6D0B}">
      <dsp:nvSpPr>
        <dsp:cNvPr id="0" name=""/>
        <dsp:cNvSpPr/>
      </dsp:nvSpPr>
      <dsp:spPr>
        <a:xfrm rot="10800000">
          <a:off x="1552031" y="3349772"/>
          <a:ext cx="5650039" cy="51560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68" tIns="80010" rIns="149352" bIns="80010" numCol="1" spcCol="1270" anchor="ctr" anchorCtr="0">
          <a:noAutofit/>
        </a:bodyPr>
        <a:lstStyle/>
        <a:p>
          <a:pPr lvl="0" algn="l" defTabSz="933450">
            <a:lnSpc>
              <a:spcPct val="90000"/>
            </a:lnSpc>
            <a:spcBef>
              <a:spcPct val="0"/>
            </a:spcBef>
            <a:spcAft>
              <a:spcPct val="35000"/>
            </a:spcAft>
          </a:pPr>
          <a:r>
            <a:rPr lang="ru-RU" sz="2100" kern="1200" dirty="0" smtClean="0">
              <a:solidFill>
                <a:schemeClr val="tx1"/>
              </a:solidFill>
            </a:rPr>
            <a:t>место</a:t>
          </a:r>
          <a:endParaRPr lang="ru-RU" sz="2100" kern="1200" dirty="0">
            <a:solidFill>
              <a:schemeClr val="tx1"/>
            </a:solidFill>
          </a:endParaRPr>
        </a:p>
      </dsp:txBody>
      <dsp:txXfrm rot="10800000">
        <a:off x="1680932" y="3349772"/>
        <a:ext cx="5521138" cy="515606"/>
      </dsp:txXfrm>
    </dsp:sp>
    <dsp:sp modelId="{97D3734B-2977-4C08-A263-84A9D8838C90}">
      <dsp:nvSpPr>
        <dsp:cNvPr id="0" name=""/>
        <dsp:cNvSpPr/>
      </dsp:nvSpPr>
      <dsp:spPr>
        <a:xfrm>
          <a:off x="1294228" y="3349772"/>
          <a:ext cx="515606" cy="51560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6C13F2-8A6D-44FD-A4E9-74460146C037}">
      <dsp:nvSpPr>
        <dsp:cNvPr id="0" name=""/>
        <dsp:cNvSpPr/>
      </dsp:nvSpPr>
      <dsp:spPr>
        <a:xfrm rot="10800000">
          <a:off x="1552031" y="4019291"/>
          <a:ext cx="5650039" cy="51560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68" tIns="80010" rIns="149352" bIns="80010" numCol="1" spcCol="1270" anchor="ctr" anchorCtr="0">
          <a:noAutofit/>
        </a:bodyPr>
        <a:lstStyle/>
        <a:p>
          <a:pPr lvl="0" algn="l" defTabSz="933450">
            <a:lnSpc>
              <a:spcPct val="90000"/>
            </a:lnSpc>
            <a:spcBef>
              <a:spcPct val="0"/>
            </a:spcBef>
            <a:spcAft>
              <a:spcPct val="35000"/>
            </a:spcAft>
          </a:pPr>
          <a:r>
            <a:rPr lang="ru-RU" sz="2100" kern="1200" dirty="0" smtClean="0">
              <a:solidFill>
                <a:schemeClr val="tx1"/>
              </a:solidFill>
            </a:rPr>
            <a:t>время совершения деяния</a:t>
          </a:r>
          <a:endParaRPr lang="ru-RU" sz="2100" kern="1200" dirty="0">
            <a:solidFill>
              <a:schemeClr val="tx1"/>
            </a:solidFill>
          </a:endParaRPr>
        </a:p>
      </dsp:txBody>
      <dsp:txXfrm rot="10800000">
        <a:off x="1680932" y="4019291"/>
        <a:ext cx="5521138" cy="515606"/>
      </dsp:txXfrm>
    </dsp:sp>
    <dsp:sp modelId="{DAC74712-5AD1-4926-8470-B0EC31B1C768}">
      <dsp:nvSpPr>
        <dsp:cNvPr id="0" name=""/>
        <dsp:cNvSpPr/>
      </dsp:nvSpPr>
      <dsp:spPr>
        <a:xfrm>
          <a:off x="1294228" y="4019291"/>
          <a:ext cx="515606" cy="51560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F1031-EA82-4A4A-9575-FABBA2412CCA}">
      <dsp:nvSpPr>
        <dsp:cNvPr id="0" name=""/>
        <dsp:cNvSpPr/>
      </dsp:nvSpPr>
      <dsp:spPr>
        <a:xfrm>
          <a:off x="4218" y="1149021"/>
          <a:ext cx="2007458" cy="1383139"/>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2000" b="-12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560001-6C86-4BCD-826E-CACCA689225C}">
      <dsp:nvSpPr>
        <dsp:cNvPr id="0" name=""/>
        <dsp:cNvSpPr/>
      </dsp:nvSpPr>
      <dsp:spPr>
        <a:xfrm>
          <a:off x="4218" y="2532160"/>
          <a:ext cx="2007458" cy="7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0" numCol="1" spcCol="1270" anchor="t" anchorCtr="0">
          <a:noAutofit/>
        </a:bodyPr>
        <a:lstStyle/>
        <a:p>
          <a:pPr lvl="0" algn="ctr" defTabSz="1555750">
            <a:lnSpc>
              <a:spcPct val="90000"/>
            </a:lnSpc>
            <a:spcBef>
              <a:spcPct val="0"/>
            </a:spcBef>
            <a:spcAft>
              <a:spcPct val="35000"/>
            </a:spcAft>
          </a:pPr>
          <a:r>
            <a:rPr lang="ru-RU" sz="3500" kern="1200" dirty="0" smtClean="0"/>
            <a:t>вина</a:t>
          </a:r>
          <a:endParaRPr lang="ru-RU" sz="3500" kern="1200" dirty="0"/>
        </a:p>
      </dsp:txBody>
      <dsp:txXfrm>
        <a:off x="4218" y="2532160"/>
        <a:ext cx="2007458" cy="744767"/>
      </dsp:txXfrm>
    </dsp:sp>
    <dsp:sp modelId="{DF7AD90F-E656-4732-BF9B-D3408FA0534A}">
      <dsp:nvSpPr>
        <dsp:cNvPr id="0" name=""/>
        <dsp:cNvSpPr/>
      </dsp:nvSpPr>
      <dsp:spPr>
        <a:xfrm>
          <a:off x="2212507" y="1149021"/>
          <a:ext cx="2007458" cy="1383139"/>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3000" b="-2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1DCF86-775E-4DCF-A22A-EAFC71AE1BA9}">
      <dsp:nvSpPr>
        <dsp:cNvPr id="0" name=""/>
        <dsp:cNvSpPr/>
      </dsp:nvSpPr>
      <dsp:spPr>
        <a:xfrm>
          <a:off x="2212507" y="2532160"/>
          <a:ext cx="2007458" cy="7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0" numCol="1" spcCol="1270" anchor="t" anchorCtr="0">
          <a:noAutofit/>
        </a:bodyPr>
        <a:lstStyle/>
        <a:p>
          <a:pPr lvl="0" algn="ctr" defTabSz="1555750">
            <a:lnSpc>
              <a:spcPct val="90000"/>
            </a:lnSpc>
            <a:spcBef>
              <a:spcPct val="0"/>
            </a:spcBef>
            <a:spcAft>
              <a:spcPct val="35000"/>
            </a:spcAft>
          </a:pPr>
          <a:r>
            <a:rPr lang="ru-RU" sz="3500" kern="1200" dirty="0" smtClean="0"/>
            <a:t>мотив</a:t>
          </a:r>
          <a:endParaRPr lang="ru-RU" sz="3500" kern="1200" dirty="0"/>
        </a:p>
      </dsp:txBody>
      <dsp:txXfrm>
        <a:off x="2212507" y="2532160"/>
        <a:ext cx="2007458" cy="744767"/>
      </dsp:txXfrm>
    </dsp:sp>
    <dsp:sp modelId="{32059E20-1055-4D60-A2B0-BD3D00724148}">
      <dsp:nvSpPr>
        <dsp:cNvPr id="0" name=""/>
        <dsp:cNvSpPr/>
      </dsp:nvSpPr>
      <dsp:spPr>
        <a:xfrm>
          <a:off x="4420796" y="1149021"/>
          <a:ext cx="2007458" cy="1383139"/>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49138F-04E9-4019-A047-934EFE3663BD}">
      <dsp:nvSpPr>
        <dsp:cNvPr id="0" name=""/>
        <dsp:cNvSpPr/>
      </dsp:nvSpPr>
      <dsp:spPr>
        <a:xfrm>
          <a:off x="4420796" y="2532160"/>
          <a:ext cx="2007458" cy="7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0" numCol="1" spcCol="1270" anchor="t" anchorCtr="0">
          <a:noAutofit/>
        </a:bodyPr>
        <a:lstStyle/>
        <a:p>
          <a:pPr lvl="0" algn="ctr" defTabSz="1555750">
            <a:lnSpc>
              <a:spcPct val="90000"/>
            </a:lnSpc>
            <a:spcBef>
              <a:spcPct val="0"/>
            </a:spcBef>
            <a:spcAft>
              <a:spcPct val="35000"/>
            </a:spcAft>
          </a:pPr>
          <a:r>
            <a:rPr lang="ru-RU" sz="3500" kern="1200" dirty="0" smtClean="0"/>
            <a:t>цель</a:t>
          </a:r>
          <a:endParaRPr lang="ru-RU" sz="3500" kern="1200" dirty="0"/>
        </a:p>
      </dsp:txBody>
      <dsp:txXfrm>
        <a:off x="4420796" y="2532160"/>
        <a:ext cx="2007458" cy="744767"/>
      </dsp:txXfrm>
    </dsp:sp>
    <dsp:sp modelId="{65937077-C1C3-4C1F-9413-AB552AED0982}">
      <dsp:nvSpPr>
        <dsp:cNvPr id="0" name=""/>
        <dsp:cNvSpPr/>
      </dsp:nvSpPr>
      <dsp:spPr>
        <a:xfrm>
          <a:off x="6629085" y="1149021"/>
          <a:ext cx="2007458" cy="1383139"/>
        </a:xfrm>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000" r="-2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5EBB9F-07A2-4BA2-A924-85F4582E5D9A}">
      <dsp:nvSpPr>
        <dsp:cNvPr id="0" name=""/>
        <dsp:cNvSpPr/>
      </dsp:nvSpPr>
      <dsp:spPr>
        <a:xfrm>
          <a:off x="6629085" y="2532160"/>
          <a:ext cx="2007458" cy="744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0" numCol="1" spcCol="1270" anchor="t" anchorCtr="0">
          <a:noAutofit/>
        </a:bodyPr>
        <a:lstStyle/>
        <a:p>
          <a:pPr lvl="0" algn="ctr" defTabSz="1555750">
            <a:lnSpc>
              <a:spcPct val="90000"/>
            </a:lnSpc>
            <a:spcBef>
              <a:spcPct val="0"/>
            </a:spcBef>
            <a:spcAft>
              <a:spcPct val="35000"/>
            </a:spcAft>
          </a:pPr>
          <a:r>
            <a:rPr lang="ru-RU" sz="3500" kern="1200" dirty="0" smtClean="0"/>
            <a:t>эмоции</a:t>
          </a:r>
          <a:endParaRPr lang="ru-RU" sz="3500" kern="1200" dirty="0"/>
        </a:p>
      </dsp:txBody>
      <dsp:txXfrm>
        <a:off x="6629085" y="2532160"/>
        <a:ext cx="2007458" cy="7447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6D687-AF22-449F-A6DB-D351C187640D}">
      <dsp:nvSpPr>
        <dsp:cNvPr id="0" name=""/>
        <dsp:cNvSpPr/>
      </dsp:nvSpPr>
      <dsp:spPr>
        <a:xfrm>
          <a:off x="165801" y="740421"/>
          <a:ext cx="3911752" cy="122242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7988" tIns="110490" rIns="110490" bIns="110490" numCol="1" spcCol="1270" anchor="ctr" anchorCtr="0">
          <a:noAutofit/>
        </a:bodyPr>
        <a:lstStyle/>
        <a:p>
          <a:pPr lvl="0" algn="l" defTabSz="1289050">
            <a:lnSpc>
              <a:spcPct val="90000"/>
            </a:lnSpc>
            <a:spcBef>
              <a:spcPct val="0"/>
            </a:spcBef>
            <a:spcAft>
              <a:spcPct val="35000"/>
            </a:spcAft>
          </a:pPr>
          <a:r>
            <a:rPr lang="ru-RU" sz="2900" kern="1200" dirty="0" smtClean="0"/>
            <a:t>физическое лицо</a:t>
          </a:r>
          <a:endParaRPr lang="ru-RU" sz="2900" kern="1200" dirty="0"/>
        </a:p>
      </dsp:txBody>
      <dsp:txXfrm>
        <a:off x="165801" y="740421"/>
        <a:ext cx="3911752" cy="1222422"/>
      </dsp:txXfrm>
    </dsp:sp>
    <dsp:sp modelId="{FED27896-3155-4ABB-BC62-471C71F0D52F}">
      <dsp:nvSpPr>
        <dsp:cNvPr id="0" name=""/>
        <dsp:cNvSpPr/>
      </dsp:nvSpPr>
      <dsp:spPr>
        <a:xfrm>
          <a:off x="2812" y="563849"/>
          <a:ext cx="855695" cy="128354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5000" r="-3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813564-680C-48D5-A022-DBB32BECFC42}">
      <dsp:nvSpPr>
        <dsp:cNvPr id="0" name=""/>
        <dsp:cNvSpPr/>
      </dsp:nvSpPr>
      <dsp:spPr>
        <a:xfrm>
          <a:off x="4438860" y="740421"/>
          <a:ext cx="3911752" cy="122242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7988" tIns="110490" rIns="110490" bIns="110490" numCol="1" spcCol="1270" anchor="ctr" anchorCtr="0">
          <a:noAutofit/>
        </a:bodyPr>
        <a:lstStyle/>
        <a:p>
          <a:pPr lvl="0" algn="l" defTabSz="1289050">
            <a:lnSpc>
              <a:spcPct val="90000"/>
            </a:lnSpc>
            <a:spcBef>
              <a:spcPct val="0"/>
            </a:spcBef>
            <a:spcAft>
              <a:spcPct val="35000"/>
            </a:spcAft>
          </a:pPr>
          <a:r>
            <a:rPr lang="ru-RU" sz="2900" kern="1200" dirty="0" smtClean="0"/>
            <a:t>Возраст </a:t>
          </a:r>
        </a:p>
        <a:p>
          <a:pPr lvl="0" algn="l" defTabSz="1289050">
            <a:lnSpc>
              <a:spcPct val="90000"/>
            </a:lnSpc>
            <a:spcBef>
              <a:spcPct val="0"/>
            </a:spcBef>
            <a:spcAft>
              <a:spcPct val="35000"/>
            </a:spcAft>
          </a:pPr>
          <a:r>
            <a:rPr lang="ru-RU" sz="2900" kern="1200" dirty="0" smtClean="0"/>
            <a:t>(14, 16, 18 лет)</a:t>
          </a:r>
          <a:endParaRPr lang="ru-RU" sz="2900" kern="1200" dirty="0"/>
        </a:p>
      </dsp:txBody>
      <dsp:txXfrm>
        <a:off x="4438860" y="740421"/>
        <a:ext cx="3911752" cy="1222422"/>
      </dsp:txXfrm>
    </dsp:sp>
    <dsp:sp modelId="{C448454E-629D-4619-ACDB-9D3FB12F94AC}">
      <dsp:nvSpPr>
        <dsp:cNvPr id="0" name=""/>
        <dsp:cNvSpPr/>
      </dsp:nvSpPr>
      <dsp:spPr>
        <a:xfrm>
          <a:off x="4275870" y="563849"/>
          <a:ext cx="855695" cy="1283543"/>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6000" r="-16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058BE4-498F-4819-83DF-66F773758A5E}">
      <dsp:nvSpPr>
        <dsp:cNvPr id="0" name=""/>
        <dsp:cNvSpPr/>
      </dsp:nvSpPr>
      <dsp:spPr>
        <a:xfrm>
          <a:off x="165801" y="2279315"/>
          <a:ext cx="3911752" cy="122242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7988" tIns="110490" rIns="110490" bIns="110490" numCol="1" spcCol="1270" anchor="ctr" anchorCtr="0">
          <a:noAutofit/>
        </a:bodyPr>
        <a:lstStyle/>
        <a:p>
          <a:pPr lvl="0" algn="l" defTabSz="1289050">
            <a:lnSpc>
              <a:spcPct val="90000"/>
            </a:lnSpc>
            <a:spcBef>
              <a:spcPct val="0"/>
            </a:spcBef>
            <a:spcAft>
              <a:spcPct val="35000"/>
            </a:spcAft>
          </a:pPr>
          <a:r>
            <a:rPr lang="ru-RU" sz="2900" kern="1200" dirty="0" smtClean="0"/>
            <a:t>вменяемость</a:t>
          </a:r>
          <a:endParaRPr lang="ru-RU" sz="2900" kern="1200" dirty="0"/>
        </a:p>
      </dsp:txBody>
      <dsp:txXfrm>
        <a:off x="165801" y="2279315"/>
        <a:ext cx="3911752" cy="1222422"/>
      </dsp:txXfrm>
    </dsp:sp>
    <dsp:sp modelId="{E7A7502F-2E2D-46FB-93A9-BD97A95E1B18}">
      <dsp:nvSpPr>
        <dsp:cNvPr id="0" name=""/>
        <dsp:cNvSpPr/>
      </dsp:nvSpPr>
      <dsp:spPr>
        <a:xfrm>
          <a:off x="2812" y="2102743"/>
          <a:ext cx="855695" cy="1283543"/>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47000" r="-47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3F68CE-00BC-41BD-9C8F-0C023F75413E}">
      <dsp:nvSpPr>
        <dsp:cNvPr id="0" name=""/>
        <dsp:cNvSpPr/>
      </dsp:nvSpPr>
      <dsp:spPr>
        <a:xfrm>
          <a:off x="4441672" y="2232521"/>
          <a:ext cx="3911752" cy="122242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7988" tIns="110490" rIns="110490" bIns="110490" numCol="1" spcCol="1270" anchor="ctr" anchorCtr="0">
          <a:noAutofit/>
        </a:bodyPr>
        <a:lstStyle/>
        <a:p>
          <a:pPr lvl="0" algn="l" defTabSz="1289050">
            <a:lnSpc>
              <a:spcPct val="90000"/>
            </a:lnSpc>
            <a:spcBef>
              <a:spcPct val="0"/>
            </a:spcBef>
            <a:spcAft>
              <a:spcPct val="35000"/>
            </a:spcAft>
          </a:pPr>
          <a:r>
            <a:rPr lang="ru-RU" sz="2900" kern="1200" dirty="0" smtClean="0"/>
            <a:t>дополнительные признаки</a:t>
          </a:r>
          <a:endParaRPr lang="ru-RU" sz="2900" kern="1200" dirty="0"/>
        </a:p>
      </dsp:txBody>
      <dsp:txXfrm>
        <a:off x="4441672" y="2232521"/>
        <a:ext cx="3911752" cy="1222422"/>
      </dsp:txXfrm>
    </dsp:sp>
    <dsp:sp modelId="{62842A67-E734-44A1-B3E3-206836CA3BAF}">
      <dsp:nvSpPr>
        <dsp:cNvPr id="0" name=""/>
        <dsp:cNvSpPr/>
      </dsp:nvSpPr>
      <dsp:spPr>
        <a:xfrm>
          <a:off x="4275870" y="2102743"/>
          <a:ext cx="855695" cy="1283543"/>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848D1F-1D0E-4AC0-AF44-E506720FF6D1}">
      <dsp:nvSpPr>
        <dsp:cNvPr id="0" name=""/>
        <dsp:cNvSpPr/>
      </dsp:nvSpPr>
      <dsp:spPr>
        <a:xfrm>
          <a:off x="0" y="466644"/>
          <a:ext cx="8713663" cy="756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5CF297-8556-4CA2-AFCD-90E008EBB107}">
      <dsp:nvSpPr>
        <dsp:cNvPr id="0" name=""/>
        <dsp:cNvSpPr/>
      </dsp:nvSpPr>
      <dsp:spPr>
        <a:xfrm>
          <a:off x="414835" y="23844"/>
          <a:ext cx="8296692" cy="885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49" tIns="0" rIns="230549" bIns="0" numCol="1" spcCol="1270" anchor="ctr" anchorCtr="0">
          <a:noAutofit/>
        </a:bodyPr>
        <a:lstStyle/>
        <a:p>
          <a:pPr lvl="0" algn="l" defTabSz="622300">
            <a:lnSpc>
              <a:spcPct val="90000"/>
            </a:lnSpc>
            <a:spcBef>
              <a:spcPct val="0"/>
            </a:spcBef>
            <a:spcAft>
              <a:spcPct val="35000"/>
            </a:spcAft>
          </a:pPr>
          <a:r>
            <a:rPr lang="ru-RU" sz="1400" b="1" i="1" kern="1200" dirty="0" smtClean="0">
              <a:solidFill>
                <a:schemeClr val="tx1"/>
              </a:solidFill>
            </a:rPr>
            <a:t>ОСНОВНОЙ СОСТАВ </a:t>
          </a:r>
        </a:p>
        <a:p>
          <a:pPr lvl="0" algn="l" defTabSz="622300">
            <a:lnSpc>
              <a:spcPct val="90000"/>
            </a:lnSpc>
            <a:spcBef>
              <a:spcPct val="0"/>
            </a:spcBef>
            <a:spcAft>
              <a:spcPct val="35000"/>
            </a:spcAft>
          </a:pPr>
          <a:r>
            <a:rPr lang="ru-RU" sz="1400" b="1" i="1" kern="1200" dirty="0" smtClean="0">
              <a:solidFill>
                <a:schemeClr val="tx1"/>
              </a:solidFill>
            </a:rPr>
            <a:t>включает признаки, свойственные всем преступлениям данного вида, но без отягчающих или смягчающих обстоятельств</a:t>
          </a:r>
          <a:endParaRPr lang="ru-RU" sz="1400" kern="1200" dirty="0">
            <a:solidFill>
              <a:schemeClr val="tx1"/>
            </a:solidFill>
          </a:endParaRPr>
        </a:p>
      </dsp:txBody>
      <dsp:txXfrm>
        <a:off x="458066" y="67075"/>
        <a:ext cx="8210230" cy="799138"/>
      </dsp:txXfrm>
    </dsp:sp>
    <dsp:sp modelId="{629089EE-B921-448F-B226-524D3F3CA06A}">
      <dsp:nvSpPr>
        <dsp:cNvPr id="0" name=""/>
        <dsp:cNvSpPr/>
      </dsp:nvSpPr>
      <dsp:spPr>
        <a:xfrm>
          <a:off x="0" y="1827444"/>
          <a:ext cx="8713663" cy="756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FB829D-1A73-4153-A38C-B2ACEEF50F8E}">
      <dsp:nvSpPr>
        <dsp:cNvPr id="0" name=""/>
        <dsp:cNvSpPr/>
      </dsp:nvSpPr>
      <dsp:spPr>
        <a:xfrm>
          <a:off x="414835" y="1384644"/>
          <a:ext cx="8296692" cy="885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49" tIns="0" rIns="230549" bIns="0" numCol="1" spcCol="1270" anchor="ctr" anchorCtr="0">
          <a:noAutofit/>
        </a:bodyPr>
        <a:lstStyle/>
        <a:p>
          <a:pPr lvl="0" algn="l" defTabSz="622300">
            <a:lnSpc>
              <a:spcPct val="90000"/>
            </a:lnSpc>
            <a:spcBef>
              <a:spcPct val="0"/>
            </a:spcBef>
            <a:spcAft>
              <a:spcPct val="35000"/>
            </a:spcAft>
          </a:pPr>
          <a:r>
            <a:rPr lang="ru-RU" sz="1400" b="1" i="1" kern="1200" dirty="0" smtClean="0">
              <a:solidFill>
                <a:schemeClr val="tx1"/>
              </a:solidFill>
            </a:rPr>
            <a:t>КВАЛИФИЦИРОВАННЫЙ СОСТАВ </a:t>
          </a:r>
        </a:p>
        <a:p>
          <a:pPr lvl="0" algn="l" defTabSz="622300">
            <a:lnSpc>
              <a:spcPct val="90000"/>
            </a:lnSpc>
            <a:spcBef>
              <a:spcPct val="0"/>
            </a:spcBef>
            <a:spcAft>
              <a:spcPct val="35000"/>
            </a:spcAft>
          </a:pPr>
          <a:r>
            <a:rPr lang="ru-RU" sz="1400" b="1" i="1" kern="1200" dirty="0" smtClean="0">
              <a:solidFill>
                <a:schemeClr val="tx1"/>
              </a:solidFill>
            </a:rPr>
            <a:t>с отягчающими обстоятельствами</a:t>
          </a:r>
          <a:endParaRPr lang="ru-RU" sz="1400" kern="1200" dirty="0">
            <a:solidFill>
              <a:schemeClr val="tx1"/>
            </a:solidFill>
          </a:endParaRPr>
        </a:p>
      </dsp:txBody>
      <dsp:txXfrm>
        <a:off x="458066" y="1427875"/>
        <a:ext cx="8210230" cy="799138"/>
      </dsp:txXfrm>
    </dsp:sp>
    <dsp:sp modelId="{D104B2EA-0013-48C1-A269-0A3412899BD4}">
      <dsp:nvSpPr>
        <dsp:cNvPr id="0" name=""/>
        <dsp:cNvSpPr/>
      </dsp:nvSpPr>
      <dsp:spPr>
        <a:xfrm>
          <a:off x="0" y="3188244"/>
          <a:ext cx="8713663" cy="756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E1C464-8430-4C9F-A2E0-FC58E112E2D1}">
      <dsp:nvSpPr>
        <dsp:cNvPr id="0" name=""/>
        <dsp:cNvSpPr/>
      </dsp:nvSpPr>
      <dsp:spPr>
        <a:xfrm>
          <a:off x="414835" y="2745444"/>
          <a:ext cx="8296692" cy="885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49" tIns="0" rIns="230549" bIns="0" numCol="1" spcCol="1270" anchor="ctr" anchorCtr="0">
          <a:noAutofit/>
        </a:bodyPr>
        <a:lstStyle/>
        <a:p>
          <a:pPr lvl="0" algn="l" defTabSz="622300">
            <a:lnSpc>
              <a:spcPct val="90000"/>
            </a:lnSpc>
            <a:spcBef>
              <a:spcPct val="0"/>
            </a:spcBef>
            <a:spcAft>
              <a:spcPct val="35000"/>
            </a:spcAft>
          </a:pPr>
          <a:r>
            <a:rPr lang="ru-RU" sz="1400" b="1" i="1" kern="1200" dirty="0" smtClean="0">
              <a:solidFill>
                <a:schemeClr val="tx1"/>
              </a:solidFill>
            </a:rPr>
            <a:t>ОСОБО КВАЛИФИЦИРОВАННЫЙ СОСТАВ </a:t>
          </a:r>
        </a:p>
        <a:p>
          <a:pPr lvl="0" algn="l" defTabSz="622300">
            <a:lnSpc>
              <a:spcPct val="90000"/>
            </a:lnSpc>
            <a:spcBef>
              <a:spcPct val="0"/>
            </a:spcBef>
            <a:spcAft>
              <a:spcPct val="35000"/>
            </a:spcAft>
          </a:pPr>
          <a:r>
            <a:rPr lang="ru-RU" sz="1400" b="1" i="1" kern="1200" dirty="0" smtClean="0">
              <a:solidFill>
                <a:schemeClr val="tx1"/>
              </a:solidFill>
            </a:rPr>
            <a:t>обычно формулируется в третьей части соответствующих статей</a:t>
          </a:r>
          <a:endParaRPr lang="ru-RU" sz="1400" kern="1200" dirty="0">
            <a:solidFill>
              <a:schemeClr val="tx1"/>
            </a:solidFill>
          </a:endParaRPr>
        </a:p>
      </dsp:txBody>
      <dsp:txXfrm>
        <a:off x="458066" y="2788675"/>
        <a:ext cx="8210230" cy="799138"/>
      </dsp:txXfrm>
    </dsp:sp>
    <dsp:sp modelId="{91A75AB9-F803-4C7B-86BB-4E6C7D439C21}">
      <dsp:nvSpPr>
        <dsp:cNvPr id="0" name=""/>
        <dsp:cNvSpPr/>
      </dsp:nvSpPr>
      <dsp:spPr>
        <a:xfrm>
          <a:off x="0" y="4549045"/>
          <a:ext cx="8713663" cy="756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009C61-02D4-4960-952F-B61F7B726B01}">
      <dsp:nvSpPr>
        <dsp:cNvPr id="0" name=""/>
        <dsp:cNvSpPr/>
      </dsp:nvSpPr>
      <dsp:spPr>
        <a:xfrm>
          <a:off x="415260" y="4106245"/>
          <a:ext cx="8291946" cy="885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49" tIns="0" rIns="230549" bIns="0" numCol="1" spcCol="1270" anchor="ctr" anchorCtr="0">
          <a:noAutofit/>
        </a:bodyPr>
        <a:lstStyle/>
        <a:p>
          <a:pPr lvl="0" algn="l" defTabSz="622300">
            <a:lnSpc>
              <a:spcPct val="90000"/>
            </a:lnSpc>
            <a:spcBef>
              <a:spcPct val="0"/>
            </a:spcBef>
            <a:spcAft>
              <a:spcPct val="35000"/>
            </a:spcAft>
          </a:pPr>
          <a:r>
            <a:rPr lang="ru-RU" sz="1400" b="1" i="1" kern="1200" dirty="0" smtClean="0">
              <a:solidFill>
                <a:schemeClr val="tx1"/>
              </a:solidFill>
            </a:rPr>
            <a:t>КВАЛИФИЦИРОВАННЫЙ СОСТАВ СО СМЯГЧАЮЩИМИ ОБСТОЯТЕЛЬСТВАМИ</a:t>
          </a:r>
          <a:r>
            <a:rPr lang="ru-RU" sz="1400" i="1" kern="1200" dirty="0" smtClean="0">
              <a:solidFill>
                <a:schemeClr val="tx1"/>
              </a:solidFill>
            </a:rPr>
            <a:t> </a:t>
          </a:r>
        </a:p>
        <a:p>
          <a:pPr lvl="0" algn="l" defTabSz="622300">
            <a:lnSpc>
              <a:spcPct val="90000"/>
            </a:lnSpc>
            <a:spcBef>
              <a:spcPct val="0"/>
            </a:spcBef>
            <a:spcAft>
              <a:spcPct val="35000"/>
            </a:spcAft>
          </a:pPr>
          <a:r>
            <a:rPr lang="ru-RU" sz="1400" b="1" i="1" kern="1200" dirty="0" smtClean="0">
              <a:solidFill>
                <a:schemeClr val="tx1"/>
              </a:solidFill>
            </a:rPr>
            <a:t>в него наряду с признаками основного состава закон включает обстоятельства, значительно уменьшающие степень общественной опасности совершаемого деяния</a:t>
          </a:r>
          <a:r>
            <a:rPr lang="ru-RU" sz="1400" kern="1200" dirty="0" smtClean="0">
              <a:solidFill>
                <a:schemeClr val="tx1"/>
              </a:solidFill>
            </a:rPr>
            <a:t>. </a:t>
          </a:r>
          <a:endParaRPr lang="ru-RU" sz="1400" kern="1200" dirty="0">
            <a:solidFill>
              <a:schemeClr val="tx1"/>
            </a:solidFill>
          </a:endParaRPr>
        </a:p>
      </dsp:txBody>
      <dsp:txXfrm>
        <a:off x="458491" y="4149476"/>
        <a:ext cx="8205484" cy="7991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A6725-73BF-47F2-931B-56755F318521}">
      <dsp:nvSpPr>
        <dsp:cNvPr id="0" name=""/>
        <dsp:cNvSpPr/>
      </dsp:nvSpPr>
      <dsp:spPr>
        <a:xfrm>
          <a:off x="166845" y="1046139"/>
          <a:ext cx="3967010" cy="123969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9684" tIns="60960" rIns="60960" bIns="60960" numCol="1" spcCol="1270" anchor="ctr" anchorCtr="0">
          <a:noAutofit/>
        </a:bodyPr>
        <a:lstStyle/>
        <a:p>
          <a:pPr lvl="0" algn="l" defTabSz="711200">
            <a:lnSpc>
              <a:spcPct val="90000"/>
            </a:lnSpc>
            <a:spcBef>
              <a:spcPct val="0"/>
            </a:spcBef>
            <a:spcAft>
              <a:spcPct val="35000"/>
            </a:spcAft>
          </a:pPr>
          <a:r>
            <a:rPr lang="ru-RU" sz="1600" b="1" kern="1200" dirty="0" smtClean="0"/>
            <a:t>ПРОСТОЙ</a:t>
          </a:r>
          <a:r>
            <a:rPr lang="ru-RU" sz="1300" kern="1200" dirty="0" smtClean="0"/>
            <a:t>  - включает признаки </a:t>
          </a:r>
          <a:r>
            <a:rPr lang="ru-RU" sz="1300" b="1" i="1" kern="1200" dirty="0" smtClean="0"/>
            <a:t>одного объекта, одного деяния, влекущего одно последствие, одну форму вины</a:t>
          </a:r>
          <a:endParaRPr lang="ru-RU" sz="1300" kern="1200" dirty="0"/>
        </a:p>
      </dsp:txBody>
      <dsp:txXfrm>
        <a:off x="166845" y="1046139"/>
        <a:ext cx="3967010" cy="1239690"/>
      </dsp:txXfrm>
    </dsp:sp>
    <dsp:sp modelId="{9143586B-68F9-4BAA-BDAC-552B6A55B94D}">
      <dsp:nvSpPr>
        <dsp:cNvPr id="0" name=""/>
        <dsp:cNvSpPr/>
      </dsp:nvSpPr>
      <dsp:spPr>
        <a:xfrm>
          <a:off x="1552" y="867072"/>
          <a:ext cx="867783" cy="130167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4B1DF6-EB2B-4183-83B9-085DFD57079C}">
      <dsp:nvSpPr>
        <dsp:cNvPr id="0" name=""/>
        <dsp:cNvSpPr/>
      </dsp:nvSpPr>
      <dsp:spPr>
        <a:xfrm>
          <a:off x="4528380" y="1046139"/>
          <a:ext cx="3967010" cy="123969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9684" tIns="60960" rIns="60960" bIns="60960" numCol="1" spcCol="1270" anchor="ctr" anchorCtr="0">
          <a:noAutofit/>
        </a:bodyPr>
        <a:lstStyle/>
        <a:p>
          <a:pPr lvl="0" algn="l" defTabSz="711200">
            <a:lnSpc>
              <a:spcPct val="90000"/>
            </a:lnSpc>
            <a:spcBef>
              <a:spcPct val="0"/>
            </a:spcBef>
            <a:spcAft>
              <a:spcPct val="35000"/>
            </a:spcAft>
          </a:pPr>
          <a:r>
            <a:rPr lang="ru-RU" sz="1600" b="1" kern="1200" dirty="0" smtClean="0"/>
            <a:t>СЛОЖНЫЙ</a:t>
          </a:r>
          <a:r>
            <a:rPr lang="ru-RU" sz="1300" kern="1200" dirty="0" smtClean="0"/>
            <a:t> - включает</a:t>
          </a:r>
          <a:r>
            <a:rPr lang="ru-RU" sz="1300" b="1" i="1" kern="1200" dirty="0" smtClean="0"/>
            <a:t> либо два объекта посягательств </a:t>
          </a:r>
          <a:r>
            <a:rPr lang="ru-RU" sz="1300" i="1" kern="1200" dirty="0" smtClean="0"/>
            <a:t>,</a:t>
          </a:r>
          <a:r>
            <a:rPr lang="ru-RU" sz="1300" b="1" i="1" kern="1200" dirty="0" smtClean="0"/>
            <a:t> либо несколько деяний</a:t>
          </a:r>
          <a:r>
            <a:rPr lang="ru-RU" sz="1300" i="1" kern="1200" dirty="0" smtClean="0"/>
            <a:t>, </a:t>
          </a:r>
          <a:r>
            <a:rPr lang="ru-RU" sz="1300" b="1" i="1" kern="1200" dirty="0" smtClean="0"/>
            <a:t>либо несколько последствий или две формы вины</a:t>
          </a:r>
          <a:endParaRPr lang="ru-RU" sz="1300" kern="1200" dirty="0"/>
        </a:p>
      </dsp:txBody>
      <dsp:txXfrm>
        <a:off x="4528380" y="1046139"/>
        <a:ext cx="3967010" cy="1239690"/>
      </dsp:txXfrm>
    </dsp:sp>
    <dsp:sp modelId="{FE876F85-6668-4E2C-8BF1-84328604D91D}">
      <dsp:nvSpPr>
        <dsp:cNvPr id="0" name=""/>
        <dsp:cNvSpPr/>
      </dsp:nvSpPr>
      <dsp:spPr>
        <a:xfrm>
          <a:off x="4363088" y="867072"/>
          <a:ext cx="867783" cy="130167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616F2B-8893-419C-BD44-53528FB40428}">
      <dsp:nvSpPr>
        <dsp:cNvPr id="0" name=""/>
        <dsp:cNvSpPr/>
      </dsp:nvSpPr>
      <dsp:spPr>
        <a:xfrm>
          <a:off x="2347612" y="2606772"/>
          <a:ext cx="3967010" cy="123969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9684" tIns="60960" rIns="60960" bIns="60960" numCol="1" spcCol="1270" anchor="ctr" anchorCtr="0">
          <a:noAutofit/>
        </a:bodyPr>
        <a:lstStyle/>
        <a:p>
          <a:pPr lvl="0" algn="l" defTabSz="711200">
            <a:lnSpc>
              <a:spcPct val="90000"/>
            </a:lnSpc>
            <a:spcBef>
              <a:spcPct val="0"/>
            </a:spcBef>
            <a:spcAft>
              <a:spcPct val="35000"/>
            </a:spcAft>
          </a:pPr>
          <a:r>
            <a:rPr lang="ru-RU" sz="1600" b="1" kern="1200" dirty="0" smtClean="0"/>
            <a:t>АЛЬТЕРНАТИВНЫЙ</a:t>
          </a:r>
          <a:r>
            <a:rPr lang="ru-RU" sz="1300" kern="1200" dirty="0" smtClean="0"/>
            <a:t> - </a:t>
          </a:r>
          <a:r>
            <a:rPr lang="ru-RU" sz="1300" b="1" i="1" kern="1200" dirty="0" smtClean="0"/>
            <a:t>является разновидностью сложного состава. При этом закон связывает наличие состава с совершением любого действия, перечисленного в диспозиции уголовно-правовой нормы</a:t>
          </a:r>
          <a:endParaRPr lang="ru-RU" sz="1300" kern="1200" dirty="0"/>
        </a:p>
      </dsp:txBody>
      <dsp:txXfrm>
        <a:off x="2347612" y="2606772"/>
        <a:ext cx="3967010" cy="1239690"/>
      </dsp:txXfrm>
    </dsp:sp>
    <dsp:sp modelId="{49DC831D-6E7B-4D35-B221-2D94030B4477}">
      <dsp:nvSpPr>
        <dsp:cNvPr id="0" name=""/>
        <dsp:cNvSpPr/>
      </dsp:nvSpPr>
      <dsp:spPr>
        <a:xfrm>
          <a:off x="2182320" y="2427705"/>
          <a:ext cx="867783" cy="130167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0067F-9D59-4EE9-B647-C80E454B871A}">
      <dsp:nvSpPr>
        <dsp:cNvPr id="0" name=""/>
        <dsp:cNvSpPr/>
      </dsp:nvSpPr>
      <dsp:spPr>
        <a:xfrm>
          <a:off x="0" y="470535"/>
          <a:ext cx="8712200" cy="3484880"/>
        </a:xfrm>
        <a:prstGeom prst="leftRightRibb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1B49DF-99A1-4E8A-906B-AB1DED25FAF0}">
      <dsp:nvSpPr>
        <dsp:cNvPr id="0" name=""/>
        <dsp:cNvSpPr/>
      </dsp:nvSpPr>
      <dsp:spPr>
        <a:xfrm>
          <a:off x="1045464" y="1080389"/>
          <a:ext cx="2875026" cy="1707591"/>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4676" rIns="0" bIns="80010" numCol="1" spcCol="1270" anchor="ctr" anchorCtr="0">
          <a:noAutofit/>
        </a:bodyPr>
        <a:lstStyle/>
        <a:p>
          <a:pPr lvl="0" algn="ctr" defTabSz="933450">
            <a:lnSpc>
              <a:spcPct val="90000"/>
            </a:lnSpc>
            <a:spcBef>
              <a:spcPct val="0"/>
            </a:spcBef>
            <a:spcAft>
              <a:spcPct val="35000"/>
            </a:spcAft>
          </a:pPr>
          <a:r>
            <a:rPr lang="ru-RU" sz="2100" b="1" kern="1200" dirty="0" smtClean="0">
              <a:solidFill>
                <a:schemeClr val="tx1"/>
              </a:solidFill>
            </a:rPr>
            <a:t>ФОРМАЛЬНЫЙ</a:t>
          </a:r>
          <a:r>
            <a:rPr lang="ru-RU" sz="2100" kern="1200" dirty="0" smtClean="0">
              <a:solidFill>
                <a:schemeClr val="tx1"/>
              </a:solidFill>
            </a:rPr>
            <a:t> - объективную сторону</a:t>
          </a:r>
          <a:r>
            <a:rPr lang="ru-RU" sz="2100" b="1" i="1" kern="1200" dirty="0" smtClean="0">
              <a:solidFill>
                <a:schemeClr val="tx1"/>
              </a:solidFill>
            </a:rPr>
            <a:t> характеризует только деяние (</a:t>
          </a:r>
          <a:r>
            <a:rPr lang="ru-RU" sz="2100" kern="1200" dirty="0" smtClean="0">
              <a:solidFill>
                <a:srgbClr val="FF0000"/>
              </a:solidFill>
            </a:rPr>
            <a:t>ст. 139 УК РФ</a:t>
          </a:r>
          <a:r>
            <a:rPr lang="ru-RU" sz="2100" b="1" i="1" kern="1200" dirty="0" smtClean="0">
              <a:solidFill>
                <a:srgbClr val="FF0000"/>
              </a:solidFill>
            </a:rPr>
            <a:t>)</a:t>
          </a:r>
          <a:endParaRPr lang="ru-RU" sz="2100" kern="1200" dirty="0">
            <a:solidFill>
              <a:srgbClr val="FF0000"/>
            </a:solidFill>
          </a:endParaRPr>
        </a:p>
      </dsp:txBody>
      <dsp:txXfrm>
        <a:off x="1045464" y="1080389"/>
        <a:ext cx="2875026" cy="1707591"/>
      </dsp:txXfrm>
    </dsp:sp>
    <dsp:sp modelId="{31FE3FF8-5273-4338-9D4F-566EB6CCE293}">
      <dsp:nvSpPr>
        <dsp:cNvPr id="0" name=""/>
        <dsp:cNvSpPr/>
      </dsp:nvSpPr>
      <dsp:spPr>
        <a:xfrm>
          <a:off x="4356100" y="1637969"/>
          <a:ext cx="3397758" cy="1707591"/>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4676" rIns="0" bIns="80010" numCol="1" spcCol="1270" anchor="ctr" anchorCtr="0">
          <a:noAutofit/>
        </a:bodyPr>
        <a:lstStyle/>
        <a:p>
          <a:pPr lvl="0" algn="ctr" defTabSz="933450">
            <a:lnSpc>
              <a:spcPct val="90000"/>
            </a:lnSpc>
            <a:spcBef>
              <a:spcPct val="0"/>
            </a:spcBef>
            <a:spcAft>
              <a:spcPct val="35000"/>
            </a:spcAft>
          </a:pPr>
          <a:r>
            <a:rPr lang="ru-RU" sz="2100" b="1" kern="1200" dirty="0" smtClean="0">
              <a:solidFill>
                <a:schemeClr val="tx1"/>
              </a:solidFill>
            </a:rPr>
            <a:t>МАТЕРИАЛЬНЫЙ</a:t>
          </a:r>
          <a:r>
            <a:rPr lang="ru-RU" sz="2100" kern="1200" dirty="0" smtClean="0">
              <a:solidFill>
                <a:schemeClr val="tx1"/>
              </a:solidFill>
            </a:rPr>
            <a:t>  - объективную сторону характеризуют</a:t>
          </a:r>
          <a:r>
            <a:rPr lang="ru-RU" sz="2100" b="1" i="1" kern="1200" dirty="0" smtClean="0">
              <a:solidFill>
                <a:schemeClr val="tx1"/>
              </a:solidFill>
            </a:rPr>
            <a:t> преступные последствия и причинная связь </a:t>
          </a:r>
          <a:r>
            <a:rPr lang="ru-RU" sz="2100" b="1" i="1" kern="1200" dirty="0" smtClean="0">
              <a:solidFill>
                <a:srgbClr val="FF0000"/>
              </a:solidFill>
            </a:rPr>
            <a:t>(105 УК РФ)</a:t>
          </a:r>
          <a:endParaRPr lang="ru-RU" sz="2100" kern="1200" dirty="0">
            <a:solidFill>
              <a:srgbClr val="FF0000"/>
            </a:solidFill>
          </a:endParaRPr>
        </a:p>
      </dsp:txBody>
      <dsp:txXfrm>
        <a:off x="4356100" y="1637969"/>
        <a:ext cx="3397758" cy="17075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A487A-DE0D-4664-AF06-D090737FB60D}">
      <dsp:nvSpPr>
        <dsp:cNvPr id="0" name=""/>
        <dsp:cNvSpPr/>
      </dsp:nvSpPr>
      <dsp:spPr>
        <a:xfrm>
          <a:off x="0" y="0"/>
          <a:ext cx="6855460" cy="97370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i="1" kern="1200" dirty="0" smtClean="0">
              <a:solidFill>
                <a:schemeClr val="tx1"/>
              </a:solidFill>
            </a:rPr>
            <a:t>Общий - совокупность всех общественных отношений, охраняемых уголовным законом от преступных посягательств </a:t>
          </a:r>
          <a:r>
            <a:rPr lang="ru-RU" sz="1800" b="1" i="1" kern="1200" dirty="0" smtClean="0">
              <a:solidFill>
                <a:srgbClr val="FF0000"/>
              </a:solidFill>
            </a:rPr>
            <a:t>(ст. 2 ч. 1 УК РФ)</a:t>
          </a:r>
          <a:endParaRPr lang="ru-RU" sz="1800" b="1" kern="1200" dirty="0">
            <a:solidFill>
              <a:srgbClr val="FF0000"/>
            </a:solidFill>
          </a:endParaRPr>
        </a:p>
      </dsp:txBody>
      <dsp:txXfrm>
        <a:off x="28519" y="28519"/>
        <a:ext cx="5722473" cy="916671"/>
      </dsp:txXfrm>
    </dsp:sp>
    <dsp:sp modelId="{F1975852-8E31-427C-B6A8-0482EFB76850}">
      <dsp:nvSpPr>
        <dsp:cNvPr id="0" name=""/>
        <dsp:cNvSpPr/>
      </dsp:nvSpPr>
      <dsp:spPr>
        <a:xfrm>
          <a:off x="574144" y="1150747"/>
          <a:ext cx="6855460" cy="97370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i="1" kern="1200" dirty="0" smtClean="0">
              <a:solidFill>
                <a:schemeClr val="tx1"/>
              </a:solidFill>
            </a:rPr>
            <a:t>Родовой - определенная качественно однородная по своей сущности группа общественных отношений </a:t>
          </a:r>
          <a:r>
            <a:rPr lang="ru-RU" sz="1800" b="1" i="1" kern="1200" dirty="0" smtClean="0">
              <a:solidFill>
                <a:srgbClr val="FF0000"/>
              </a:solidFill>
            </a:rPr>
            <a:t>(раздел УК РФ)</a:t>
          </a:r>
          <a:endParaRPr lang="ru-RU" sz="1800" b="1" kern="1200" dirty="0">
            <a:solidFill>
              <a:srgbClr val="FF0000"/>
            </a:solidFill>
          </a:endParaRPr>
        </a:p>
      </dsp:txBody>
      <dsp:txXfrm>
        <a:off x="602663" y="1179266"/>
        <a:ext cx="5591366" cy="916671"/>
      </dsp:txXfrm>
    </dsp:sp>
    <dsp:sp modelId="{1771AB96-3505-40B6-8D0A-F0F9F386F672}">
      <dsp:nvSpPr>
        <dsp:cNvPr id="0" name=""/>
        <dsp:cNvSpPr/>
      </dsp:nvSpPr>
      <dsp:spPr>
        <a:xfrm>
          <a:off x="1139720" y="2301494"/>
          <a:ext cx="6855460" cy="97370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dirty="0" smtClean="0">
              <a:solidFill>
                <a:schemeClr val="tx1"/>
              </a:solidFill>
            </a:rPr>
            <a:t>Видовой - </a:t>
          </a:r>
          <a:r>
            <a:rPr lang="ru-RU" sz="1800" b="1" i="1" kern="1200" dirty="0" smtClean="0">
              <a:solidFill>
                <a:schemeClr val="tx1"/>
              </a:solidFill>
            </a:rPr>
            <a:t>более узкая группа однородных общественных отношений </a:t>
          </a:r>
          <a:r>
            <a:rPr lang="ru-RU" sz="1800" b="1" i="1" kern="1200" dirty="0" smtClean="0">
              <a:solidFill>
                <a:srgbClr val="FF0000"/>
              </a:solidFill>
            </a:rPr>
            <a:t>(глава УК РФ)</a:t>
          </a:r>
          <a:endParaRPr lang="ru-RU" sz="1800" b="1" kern="1200" dirty="0">
            <a:solidFill>
              <a:srgbClr val="FF0000"/>
            </a:solidFill>
          </a:endParaRPr>
        </a:p>
      </dsp:txBody>
      <dsp:txXfrm>
        <a:off x="1168239" y="2330013"/>
        <a:ext cx="5599935" cy="916671"/>
      </dsp:txXfrm>
    </dsp:sp>
    <dsp:sp modelId="{F02D8C78-878C-49C1-9DD8-883DD0C2482C}">
      <dsp:nvSpPr>
        <dsp:cNvPr id="0" name=""/>
        <dsp:cNvSpPr/>
      </dsp:nvSpPr>
      <dsp:spPr>
        <a:xfrm>
          <a:off x="1713864" y="3452241"/>
          <a:ext cx="6855460" cy="97370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dirty="0" smtClean="0">
              <a:solidFill>
                <a:schemeClr val="tx1"/>
              </a:solidFill>
            </a:rPr>
            <a:t>Непосредственный - </a:t>
          </a:r>
          <a:r>
            <a:rPr lang="ru-RU" sz="1800" b="1" i="1" kern="1200" dirty="0" smtClean="0">
              <a:solidFill>
                <a:schemeClr val="tx1"/>
              </a:solidFill>
            </a:rPr>
            <a:t>конкретное общественное отношение, на которое непосредственно посягает виновный </a:t>
          </a:r>
          <a:r>
            <a:rPr lang="ru-RU" sz="1800" b="1" i="1" kern="1200" dirty="0" smtClean="0">
              <a:solidFill>
                <a:srgbClr val="FF0000"/>
              </a:solidFill>
            </a:rPr>
            <a:t>(статья, часть статьи УК РФ)</a:t>
          </a:r>
          <a:endParaRPr lang="ru-RU" sz="1800" b="1" kern="1200" dirty="0">
            <a:solidFill>
              <a:srgbClr val="FF0000"/>
            </a:solidFill>
          </a:endParaRPr>
        </a:p>
      </dsp:txBody>
      <dsp:txXfrm>
        <a:off x="1742383" y="3480760"/>
        <a:ext cx="5591366" cy="916671"/>
      </dsp:txXfrm>
    </dsp:sp>
    <dsp:sp modelId="{696F04A8-27BA-48E4-8913-11271C8B3ADF}">
      <dsp:nvSpPr>
        <dsp:cNvPr id="0" name=""/>
        <dsp:cNvSpPr/>
      </dsp:nvSpPr>
      <dsp:spPr>
        <a:xfrm>
          <a:off x="6222549" y="745772"/>
          <a:ext cx="632910" cy="632910"/>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6364954" y="745772"/>
        <a:ext cx="348100" cy="476265"/>
      </dsp:txXfrm>
    </dsp:sp>
    <dsp:sp modelId="{11868575-C1BB-4DDB-B0FB-E25EB0AD92A5}">
      <dsp:nvSpPr>
        <dsp:cNvPr id="0" name=""/>
        <dsp:cNvSpPr/>
      </dsp:nvSpPr>
      <dsp:spPr>
        <a:xfrm>
          <a:off x="6796693" y="1896519"/>
          <a:ext cx="632910" cy="632910"/>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6939098" y="1896519"/>
        <a:ext cx="348100" cy="476265"/>
      </dsp:txXfrm>
    </dsp:sp>
    <dsp:sp modelId="{AE461123-9C1D-491C-8371-752BBD98CC4C}">
      <dsp:nvSpPr>
        <dsp:cNvPr id="0" name=""/>
        <dsp:cNvSpPr/>
      </dsp:nvSpPr>
      <dsp:spPr>
        <a:xfrm>
          <a:off x="7362269" y="3047266"/>
          <a:ext cx="632910" cy="632910"/>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a:p>
      </dsp:txBody>
      <dsp:txXfrm>
        <a:off x="7504674" y="3047266"/>
        <a:ext cx="348100" cy="4762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List1#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45025B-13A2-4EF6-A7E8-9D9B3A9E04F8}" type="datetimeFigureOut">
              <a:rPr lang="ru-RU" smtClean="0"/>
              <a:pPr/>
              <a:t>12.03.2018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9D8C22-CFA2-45FF-BB97-92E2E75FD7ED}" type="slidenum">
              <a:rPr lang="ru-RU" smtClean="0"/>
              <a:pPr/>
              <a:t>‹#›</a:t>
            </a:fld>
            <a:endParaRPr lang="ru-RU"/>
          </a:p>
        </p:txBody>
      </p:sp>
    </p:spTree>
    <p:extLst>
      <p:ext uri="{BB962C8B-B14F-4D97-AF65-F5344CB8AC3E}">
        <p14:creationId xmlns:p14="http://schemas.microsoft.com/office/powerpoint/2010/main" val="1831433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79D8C22-CFA2-45FF-BB97-92E2E75FD7ED}" type="slidenum">
              <a:rPr lang="ru-RU" smtClean="0"/>
              <a:pPr/>
              <a:t>7</a:t>
            </a:fld>
            <a:endParaRPr lang="ru-RU"/>
          </a:p>
        </p:txBody>
      </p:sp>
    </p:spTree>
    <p:extLst>
      <p:ext uri="{BB962C8B-B14F-4D97-AF65-F5344CB8AC3E}">
        <p14:creationId xmlns:p14="http://schemas.microsoft.com/office/powerpoint/2010/main" val="3123721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79D8C22-CFA2-45FF-BB97-92E2E75FD7ED}" type="slidenum">
              <a:rPr lang="ru-RU" smtClean="0"/>
              <a:pPr/>
              <a:t>14</a:t>
            </a:fld>
            <a:endParaRPr lang="ru-RU"/>
          </a:p>
        </p:txBody>
      </p:sp>
    </p:spTree>
    <p:extLst>
      <p:ext uri="{BB962C8B-B14F-4D97-AF65-F5344CB8AC3E}">
        <p14:creationId xmlns:p14="http://schemas.microsoft.com/office/powerpoint/2010/main" val="1769556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E1516C-E0E7-4A92-9E94-A2F552B8118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E1516C-E0E7-4A92-9E94-A2F552B8118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E1516C-E0E7-4A92-9E94-A2F552B81188}"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E1516C-E0E7-4A92-9E94-A2F552B81188}"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E1516C-E0E7-4A92-9E94-A2F552B8118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E1516C-E0E7-4A92-9E94-A2F552B81188}"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7E1516C-E0E7-4A92-9E94-A2F552B8118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7E1516C-E0E7-4A92-9E94-A2F552B8118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7E1516C-E0E7-4A92-9E94-A2F552B8118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E1516C-E0E7-4A92-9E94-A2F552B81188}"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1BB153A-92C3-4ED7-87AE-46B3953C9461}" type="datetimeFigureOut">
              <a:rPr lang="ru-RU" smtClean="0"/>
              <a:pPr/>
              <a:t>12.03.2018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E1516C-E0E7-4A92-9E94-A2F552B81188}"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1BB153A-92C3-4ED7-87AE-46B3953C9461}" type="datetimeFigureOut">
              <a:rPr lang="ru-RU" smtClean="0"/>
              <a:pPr/>
              <a:t>12.03.2018</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7E1516C-E0E7-4A92-9E94-A2F552B81188}"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8.xml.rels><?xml version="1.0" encoding="UTF-8" standalone="yes"?>
<Relationships xmlns="http://schemas.openxmlformats.org/package/2006/relationships"><Relationship Id="rId2" Type="http://schemas.openxmlformats.org/officeDocument/2006/relationships/hyperlink" Target="consultantplus://offline/ref=A8082520B8D5FC558115B813AB5299DD09F69995F70D876CF982B1C12371C6CCFF0E29602C4C3F83S6yFW"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4.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4"/>
            <a:ext cx="8352928" cy="1008112"/>
          </a:xfrm>
        </p:spPr>
        <p:txBody>
          <a:bodyPr>
            <a:normAutofit/>
          </a:bodyPr>
          <a:lstStyle/>
          <a:p>
            <a:r>
              <a:rPr lang="ru-RU" sz="4000" b="1" i="1" dirty="0">
                <a:solidFill>
                  <a:schemeClr val="accent6">
                    <a:lumMod val="40000"/>
                    <a:lumOff val="60000"/>
                  </a:schemeClr>
                </a:solidFill>
              </a:rPr>
              <a:t>Лекция </a:t>
            </a:r>
            <a:r>
              <a:rPr lang="ru-RU" sz="4000" b="1" i="1" dirty="0" smtClean="0">
                <a:solidFill>
                  <a:schemeClr val="accent6">
                    <a:lumMod val="40000"/>
                    <a:lumOff val="60000"/>
                  </a:schemeClr>
                </a:solidFill>
              </a:rPr>
              <a:t>: Состав </a:t>
            </a:r>
            <a:r>
              <a:rPr lang="ru-RU" sz="4000" b="1" i="1" dirty="0" smtClean="0">
                <a:solidFill>
                  <a:schemeClr val="accent6">
                    <a:lumMod val="40000"/>
                    <a:lumOff val="60000"/>
                  </a:schemeClr>
                </a:solidFill>
              </a:rPr>
              <a:t>преступления</a:t>
            </a:r>
            <a:endParaRPr lang="ru-RU" sz="4000" dirty="0">
              <a:solidFill>
                <a:schemeClr val="accent6">
                  <a:lumMod val="40000"/>
                  <a:lumOff val="60000"/>
                </a:schemeClr>
              </a:solidFill>
            </a:endParaRPr>
          </a:p>
        </p:txBody>
      </p:sp>
      <p:sp>
        <p:nvSpPr>
          <p:cNvPr id="3" name="Подзаголовок 2"/>
          <p:cNvSpPr>
            <a:spLocks noGrp="1"/>
          </p:cNvSpPr>
          <p:nvPr>
            <p:ph type="subTitle" idx="1"/>
          </p:nvPr>
        </p:nvSpPr>
        <p:spPr>
          <a:xfrm>
            <a:off x="611560" y="1412776"/>
            <a:ext cx="8064896" cy="3888432"/>
          </a:xfrm>
        </p:spPr>
        <p:txBody>
          <a:bodyPr>
            <a:normAutofit/>
          </a:bodyPr>
          <a:lstStyle/>
          <a:p>
            <a:r>
              <a:rPr lang="ru-RU" b="1" i="1" dirty="0" smtClean="0">
                <a:solidFill>
                  <a:schemeClr val="tx1"/>
                </a:solidFill>
                <a:latin typeface="Times New Roman" panose="02020603050405020304" pitchFamily="18" charset="0"/>
                <a:cs typeface="Times New Roman" panose="02020603050405020304" pitchFamily="18" charset="0"/>
              </a:rPr>
              <a:t>Цели </a:t>
            </a:r>
            <a:r>
              <a:rPr lang="ru-RU" b="1" i="1" dirty="0">
                <a:solidFill>
                  <a:schemeClr val="tx1"/>
                </a:solidFill>
                <a:latin typeface="Times New Roman" panose="02020603050405020304" pitchFamily="18" charset="0"/>
                <a:cs typeface="Times New Roman" panose="02020603050405020304" pitchFamily="18" charset="0"/>
              </a:rPr>
              <a:t>лекции</a:t>
            </a:r>
            <a:r>
              <a:rPr lang="ru-RU" b="1" i="1" dirty="0" smtClean="0">
                <a:solidFill>
                  <a:schemeClr val="tx1"/>
                </a:solidFill>
                <a:latin typeface="Times New Roman" panose="02020603050405020304" pitchFamily="18" charset="0"/>
                <a:cs typeface="Times New Roman" panose="02020603050405020304" pitchFamily="18" charset="0"/>
              </a:rPr>
              <a:t>:</a:t>
            </a:r>
          </a:p>
          <a:p>
            <a:pPr algn="l"/>
            <a:endParaRPr lang="ru-RU" dirty="0">
              <a:solidFill>
                <a:schemeClr val="tx1"/>
              </a:solidFill>
              <a:latin typeface="Times New Roman" panose="02020603050405020304" pitchFamily="18" charset="0"/>
              <a:cs typeface="Times New Roman" panose="02020603050405020304" pitchFamily="18" charset="0"/>
            </a:endParaRPr>
          </a:p>
          <a:p>
            <a:pPr algn="l"/>
            <a:r>
              <a:rPr lang="ru-RU" b="1" i="1" dirty="0">
                <a:solidFill>
                  <a:schemeClr val="tx1"/>
                </a:solidFill>
                <a:latin typeface="Times New Roman" panose="02020603050405020304" pitchFamily="18" charset="0"/>
                <a:cs typeface="Times New Roman" panose="02020603050405020304" pitchFamily="18" charset="0"/>
              </a:rPr>
              <a:t> 1. ОБРАЗОВАТЕЛЬНАЯ</a:t>
            </a:r>
            <a:r>
              <a:rPr lang="ru-RU" dirty="0">
                <a:solidFill>
                  <a:schemeClr val="tx1"/>
                </a:solidFill>
                <a:latin typeface="Times New Roman" panose="02020603050405020304" pitchFamily="18" charset="0"/>
                <a:cs typeface="Times New Roman" panose="02020603050405020304" pitchFamily="18" charset="0"/>
              </a:rPr>
              <a:t> - обеспечить усвоение материала лекции, ясного и точного понимания ее, сути изучаемого вопроса.</a:t>
            </a:r>
          </a:p>
          <a:p>
            <a:pPr algn="l"/>
            <a:r>
              <a:rPr lang="ru-RU"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2. РАЗВИВАЮЩАЯ -</a:t>
            </a:r>
            <a:r>
              <a:rPr lang="ru-RU" i="1"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стараться развивать функции памяти, оперативного мышления и запоминания, овладение спецификой терминологии уголовного права. </a:t>
            </a:r>
          </a:p>
          <a:p>
            <a:pPr algn="l"/>
            <a:r>
              <a:rPr lang="ru-RU" b="1" i="1" dirty="0">
                <a:solidFill>
                  <a:schemeClr val="tx1"/>
                </a:solidFill>
                <a:latin typeface="Times New Roman" panose="02020603050405020304" pitchFamily="18" charset="0"/>
                <a:cs typeface="Times New Roman" panose="02020603050405020304" pitchFamily="18" charset="0"/>
              </a:rPr>
              <a:t>3. ВОСПИТАТЕЛЬНАЯ</a:t>
            </a:r>
            <a:r>
              <a:rPr lang="ru-RU" i="1"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воспитание у слушателей практики активной работы на лекции, настроя на глубокое освоение и усвоение материала, уважения к труду преподавателя, сидящим рядом товарищам, прививать высокие моральные и нравственные качества гражданина РФ. </a:t>
            </a:r>
          </a:p>
          <a:p>
            <a:endParaRPr lang="ru-RU" dirty="0"/>
          </a:p>
        </p:txBody>
      </p:sp>
    </p:spTree>
    <p:extLst>
      <p:ext uri="{BB962C8B-B14F-4D97-AF65-F5344CB8AC3E}">
        <p14:creationId xmlns:p14="http://schemas.microsoft.com/office/powerpoint/2010/main" val="977797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76148156"/>
              </p:ext>
            </p:extLst>
          </p:nvPr>
        </p:nvGraphicFramePr>
        <p:xfrm>
          <a:off x="250825" y="1268760"/>
          <a:ext cx="8713663" cy="5328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457200" y="338328"/>
            <a:ext cx="8229600" cy="930432"/>
          </a:xfrm>
        </p:spPr>
        <p:txBody>
          <a:bodyPr>
            <a:normAutofit fontScale="90000"/>
          </a:bodyPr>
          <a:lstStyle/>
          <a:p>
            <a:r>
              <a:rPr lang="ru-RU" b="1" i="1" dirty="0">
                <a:solidFill>
                  <a:schemeClr val="tx1"/>
                </a:solidFill>
              </a:rPr>
              <a:t>1.3   Виды составов преступления</a:t>
            </a:r>
            <a:r>
              <a:rPr lang="ru-RU" b="1" dirty="0">
                <a:solidFill>
                  <a:schemeClr val="tx1"/>
                </a:solidFill>
              </a:rPr>
              <a:t/>
            </a:r>
            <a:br>
              <a:rPr lang="ru-RU" b="1" dirty="0">
                <a:solidFill>
                  <a:schemeClr val="tx1"/>
                </a:solidFill>
              </a:rPr>
            </a:br>
            <a:endParaRPr lang="ru-RU" dirty="0">
              <a:solidFill>
                <a:schemeClr val="tx1"/>
              </a:solidFill>
            </a:endParaRPr>
          </a:p>
        </p:txBody>
      </p:sp>
    </p:spTree>
    <p:extLst>
      <p:ext uri="{BB962C8B-B14F-4D97-AF65-F5344CB8AC3E}">
        <p14:creationId xmlns:p14="http://schemas.microsoft.com/office/powerpoint/2010/main" val="352325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059781119"/>
              </p:ext>
            </p:extLst>
          </p:nvPr>
        </p:nvGraphicFramePr>
        <p:xfrm>
          <a:off x="395536" y="1772816"/>
          <a:ext cx="8496944" cy="471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fontScale="90000"/>
          </a:bodyPr>
          <a:lstStyle/>
          <a:p>
            <a:r>
              <a:rPr lang="ru-RU" dirty="0" smtClean="0">
                <a:solidFill>
                  <a:schemeClr val="tx1"/>
                </a:solidFill>
              </a:rPr>
              <a:t>Виды составов </a:t>
            </a:r>
            <a:br>
              <a:rPr lang="ru-RU" dirty="0" smtClean="0">
                <a:solidFill>
                  <a:schemeClr val="tx1"/>
                </a:solidFill>
              </a:rPr>
            </a:br>
            <a:r>
              <a:rPr lang="ru-RU" dirty="0" smtClean="0">
                <a:solidFill>
                  <a:schemeClr val="tx1"/>
                </a:solidFill>
              </a:rPr>
              <a:t>по способу описания</a:t>
            </a:r>
            <a:endParaRPr lang="ru-RU" dirty="0">
              <a:solidFill>
                <a:schemeClr val="tx1"/>
              </a:solidFill>
            </a:endParaRPr>
          </a:p>
        </p:txBody>
      </p:sp>
    </p:spTree>
    <p:extLst>
      <p:ext uri="{BB962C8B-B14F-4D97-AF65-F5344CB8AC3E}">
        <p14:creationId xmlns:p14="http://schemas.microsoft.com/office/powerpoint/2010/main" val="258119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86761168"/>
              </p:ext>
            </p:extLst>
          </p:nvPr>
        </p:nvGraphicFramePr>
        <p:xfrm>
          <a:off x="323850" y="1700213"/>
          <a:ext cx="8712200" cy="4425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fontScale="90000"/>
          </a:bodyPr>
          <a:lstStyle/>
          <a:p>
            <a:r>
              <a:rPr lang="ru-RU" sz="3200" b="1" i="1" dirty="0" smtClean="0">
                <a:solidFill>
                  <a:schemeClr val="tx1"/>
                </a:solidFill>
              </a:rPr>
              <a:t>Виды составов </a:t>
            </a:r>
            <a:br>
              <a:rPr lang="ru-RU" sz="3200" b="1" i="1" dirty="0" smtClean="0">
                <a:solidFill>
                  <a:schemeClr val="tx1"/>
                </a:solidFill>
              </a:rPr>
            </a:br>
            <a:r>
              <a:rPr lang="ru-RU" sz="3200" b="1" i="1" dirty="0" smtClean="0">
                <a:solidFill>
                  <a:schemeClr val="tx1"/>
                </a:solidFill>
              </a:rPr>
              <a:t>по особенностям </a:t>
            </a:r>
            <a:r>
              <a:rPr lang="ru-RU" sz="3200" b="1" i="1" dirty="0">
                <a:solidFill>
                  <a:schemeClr val="tx1"/>
                </a:solidFill>
              </a:rPr>
              <a:t>законодательного конструирования</a:t>
            </a:r>
            <a:endParaRPr lang="ru-RU" sz="3200" dirty="0">
              <a:solidFill>
                <a:schemeClr val="tx1"/>
              </a:solidFill>
            </a:endParaRPr>
          </a:p>
        </p:txBody>
      </p:sp>
    </p:spTree>
    <p:extLst>
      <p:ext uri="{BB962C8B-B14F-4D97-AF65-F5344CB8AC3E}">
        <p14:creationId xmlns:p14="http://schemas.microsoft.com/office/powerpoint/2010/main" val="1365570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96752"/>
            <a:ext cx="8496943" cy="4929411"/>
          </a:xfrm>
        </p:spPr>
        <p:txBody>
          <a:bodyPr>
            <a:noAutofit/>
          </a:bodyPr>
          <a:lstStyle/>
          <a:p>
            <a:pPr marL="0" lvl="0" indent="0">
              <a:buNone/>
            </a:pPr>
            <a:r>
              <a:rPr lang="ru-RU" sz="3200" dirty="0" smtClean="0"/>
              <a:t>− права </a:t>
            </a:r>
            <a:r>
              <a:rPr lang="ru-RU" sz="3200" dirty="0"/>
              <a:t>и свободы человека и гражданина;</a:t>
            </a:r>
          </a:p>
          <a:p>
            <a:pPr marL="0" lvl="0" indent="0">
              <a:buNone/>
            </a:pPr>
            <a:r>
              <a:rPr lang="ru-RU" sz="3200" dirty="0"/>
              <a:t>− </a:t>
            </a:r>
            <a:r>
              <a:rPr lang="ru-RU" sz="3200" dirty="0" smtClean="0"/>
              <a:t>собственность</a:t>
            </a:r>
            <a:r>
              <a:rPr lang="ru-RU" sz="3200" dirty="0"/>
              <a:t>; </a:t>
            </a:r>
          </a:p>
          <a:p>
            <a:pPr marL="0" lvl="0" indent="0">
              <a:buNone/>
            </a:pPr>
            <a:r>
              <a:rPr lang="ru-RU" sz="3200" dirty="0"/>
              <a:t>− </a:t>
            </a:r>
            <a:r>
              <a:rPr lang="ru-RU" sz="3200" dirty="0" smtClean="0"/>
              <a:t> общественный </a:t>
            </a:r>
            <a:r>
              <a:rPr lang="ru-RU" sz="3200" dirty="0"/>
              <a:t>порядок и обществен­ная безопасность; </a:t>
            </a:r>
          </a:p>
          <a:p>
            <a:pPr marL="0" lvl="0" indent="0">
              <a:buNone/>
            </a:pPr>
            <a:r>
              <a:rPr lang="ru-RU" sz="3200" dirty="0"/>
              <a:t>− </a:t>
            </a:r>
            <a:r>
              <a:rPr lang="ru-RU" sz="3200" dirty="0" smtClean="0"/>
              <a:t>окружающая </a:t>
            </a:r>
            <a:r>
              <a:rPr lang="ru-RU" sz="3200" dirty="0"/>
              <a:t>среда; </a:t>
            </a:r>
          </a:p>
          <a:p>
            <a:pPr marL="0" lvl="0" indent="0">
              <a:buNone/>
            </a:pPr>
            <a:r>
              <a:rPr lang="ru-RU" sz="3200" dirty="0"/>
              <a:t>− </a:t>
            </a:r>
            <a:r>
              <a:rPr lang="ru-RU" sz="3200" dirty="0" smtClean="0"/>
              <a:t>конституционный </a:t>
            </a:r>
            <a:r>
              <a:rPr lang="ru-RU" sz="3200" dirty="0"/>
              <a:t>строй Российской Федерации; </a:t>
            </a:r>
          </a:p>
          <a:p>
            <a:pPr marL="0" indent="0">
              <a:buNone/>
            </a:pPr>
            <a:r>
              <a:rPr lang="ru-RU" sz="3200" dirty="0"/>
              <a:t>− </a:t>
            </a:r>
            <a:r>
              <a:rPr lang="ru-RU" sz="3200" dirty="0" smtClean="0"/>
              <a:t>мир </a:t>
            </a:r>
            <a:r>
              <a:rPr lang="ru-RU" sz="3200" dirty="0"/>
              <a:t>и безопасность человечества </a:t>
            </a:r>
            <a:endParaRPr lang="ru-RU" sz="3200" dirty="0" smtClean="0"/>
          </a:p>
          <a:p>
            <a:pPr marL="0" indent="0">
              <a:buNone/>
            </a:pPr>
            <a:r>
              <a:rPr lang="ru-RU" sz="3200" dirty="0" smtClean="0"/>
              <a:t>(</a:t>
            </a:r>
            <a:r>
              <a:rPr lang="ru-RU" sz="3200" dirty="0"/>
              <a:t>ч. 1 ст. 2 УК РФ).</a:t>
            </a:r>
          </a:p>
          <a:p>
            <a:endParaRPr lang="ru-RU" sz="3200" dirty="0"/>
          </a:p>
        </p:txBody>
      </p:sp>
      <p:sp>
        <p:nvSpPr>
          <p:cNvPr id="3" name="Заголовок 2"/>
          <p:cNvSpPr>
            <a:spLocks noGrp="1"/>
          </p:cNvSpPr>
          <p:nvPr>
            <p:ph type="title"/>
          </p:nvPr>
        </p:nvSpPr>
        <p:spPr>
          <a:xfrm>
            <a:off x="457200" y="338328"/>
            <a:ext cx="8229600" cy="858424"/>
          </a:xfrm>
        </p:spPr>
        <p:txBody>
          <a:bodyPr>
            <a:normAutofit fontScale="90000"/>
          </a:bodyPr>
          <a:lstStyle/>
          <a:p>
            <a:r>
              <a:rPr lang="ru-RU" b="1" i="1" dirty="0">
                <a:solidFill>
                  <a:schemeClr val="tx1"/>
                </a:solidFill>
              </a:rPr>
              <a:t>2. Объект преступления    </a:t>
            </a:r>
            <a:r>
              <a:rPr lang="ru-RU" b="1" dirty="0"/>
              <a:t/>
            </a:r>
            <a:br>
              <a:rPr lang="ru-RU" b="1" dirty="0"/>
            </a:br>
            <a:endParaRPr lang="ru-RU" dirty="0"/>
          </a:p>
        </p:txBody>
      </p:sp>
    </p:spTree>
    <p:extLst>
      <p:ext uri="{BB962C8B-B14F-4D97-AF65-F5344CB8AC3E}">
        <p14:creationId xmlns:p14="http://schemas.microsoft.com/office/powerpoint/2010/main" val="1148078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85250821"/>
              </p:ext>
            </p:extLst>
          </p:nvPr>
        </p:nvGraphicFramePr>
        <p:xfrm>
          <a:off x="323528" y="2060848"/>
          <a:ext cx="8569325" cy="4425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Заголовок 2"/>
          <p:cNvSpPr>
            <a:spLocks noGrp="1"/>
          </p:cNvSpPr>
          <p:nvPr>
            <p:ph type="title"/>
          </p:nvPr>
        </p:nvSpPr>
        <p:spPr>
          <a:xfrm>
            <a:off x="457200" y="338328"/>
            <a:ext cx="8219256" cy="1506496"/>
          </a:xfrm>
        </p:spPr>
        <p:txBody>
          <a:bodyPr>
            <a:normAutofit fontScale="90000"/>
          </a:bodyPr>
          <a:lstStyle/>
          <a:p>
            <a:r>
              <a:rPr lang="ru-RU" sz="4000" b="1" i="1" dirty="0">
                <a:solidFill>
                  <a:schemeClr val="tx1"/>
                </a:solidFill>
              </a:rPr>
              <a:t>2.2    Классификация объектов </a:t>
            </a:r>
            <a:r>
              <a:rPr lang="ru-RU" sz="4000" b="1" i="1" dirty="0" smtClean="0">
                <a:solidFill>
                  <a:schemeClr val="tx1"/>
                </a:solidFill>
              </a:rPr>
              <a:t>преступления</a:t>
            </a:r>
            <a:r>
              <a:rPr lang="ru-RU" b="1" i="1" dirty="0" smtClean="0"/>
              <a:t/>
            </a:r>
            <a:br>
              <a:rPr lang="ru-RU" b="1" i="1" dirty="0" smtClean="0"/>
            </a:br>
            <a:r>
              <a:rPr lang="ru-RU" sz="2200" b="1" i="1" dirty="0" smtClean="0">
                <a:solidFill>
                  <a:srgbClr val="FF0000"/>
                </a:solidFill>
              </a:rPr>
              <a:t>классификация по вертикали</a:t>
            </a:r>
            <a:endParaRPr lang="ru-RU" sz="2200" dirty="0">
              <a:solidFill>
                <a:srgbClr val="FF0000"/>
              </a:solidFill>
            </a:endParaRPr>
          </a:p>
        </p:txBody>
      </p:sp>
    </p:spTree>
    <p:extLst>
      <p:ext uri="{BB962C8B-B14F-4D97-AF65-F5344CB8AC3E}">
        <p14:creationId xmlns:p14="http://schemas.microsoft.com/office/powerpoint/2010/main" val="208103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906563170"/>
              </p:ext>
            </p:extLst>
          </p:nvPr>
        </p:nvGraphicFramePr>
        <p:xfrm>
          <a:off x="250825" y="1844675"/>
          <a:ext cx="8642350" cy="4281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ru-RU" b="1" i="1" dirty="0">
                <a:solidFill>
                  <a:srgbClr val="FF0000"/>
                </a:solidFill>
              </a:rPr>
              <a:t>классификация по </a:t>
            </a:r>
            <a:r>
              <a:rPr lang="ru-RU" b="1" i="1" dirty="0" smtClean="0">
                <a:solidFill>
                  <a:srgbClr val="FF0000"/>
                </a:solidFill>
              </a:rPr>
              <a:t>горизонтали</a:t>
            </a:r>
            <a:endParaRPr lang="ru-RU" dirty="0"/>
          </a:p>
        </p:txBody>
      </p:sp>
    </p:spTree>
    <p:extLst>
      <p:ext uri="{BB962C8B-B14F-4D97-AF65-F5344CB8AC3E}">
        <p14:creationId xmlns:p14="http://schemas.microsoft.com/office/powerpoint/2010/main" val="3311488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844824"/>
            <a:ext cx="8784976" cy="4281339"/>
          </a:xfrm>
        </p:spPr>
        <p:txBody>
          <a:bodyPr/>
          <a:lstStyle/>
          <a:p>
            <a:pPr marL="0" indent="0">
              <a:buNone/>
            </a:pPr>
            <a:r>
              <a:rPr lang="ru-RU" b="1" i="1" dirty="0"/>
              <a:t>это </a:t>
            </a:r>
            <a:r>
              <a:rPr lang="ru-RU" b="1" i="1" dirty="0">
                <a:solidFill>
                  <a:srgbClr val="FF0000"/>
                </a:solidFill>
              </a:rPr>
              <a:t>факультативный признак </a:t>
            </a:r>
            <a:r>
              <a:rPr lang="ru-RU" b="1" i="1" dirty="0"/>
              <a:t>состава преступления.</a:t>
            </a:r>
            <a:endParaRPr lang="ru-RU" dirty="0"/>
          </a:p>
          <a:p>
            <a:pPr marL="0" indent="0">
              <a:buNone/>
            </a:pPr>
            <a:endParaRPr lang="ru-RU" dirty="0" smtClean="0"/>
          </a:p>
          <a:p>
            <a:pPr marL="0" indent="0">
              <a:buNone/>
            </a:pPr>
            <a:r>
              <a:rPr lang="ru-RU" b="1" i="1" dirty="0"/>
              <a:t>Предметом преступления являются материальные вещи объективного мира или интеллектуальные ценности, в связи или по поводу которых совершаются преступления. </a:t>
            </a:r>
            <a:endParaRPr lang="ru-RU" dirty="0"/>
          </a:p>
        </p:txBody>
      </p:sp>
      <p:sp>
        <p:nvSpPr>
          <p:cNvPr id="3" name="Заголовок 2"/>
          <p:cNvSpPr>
            <a:spLocks noGrp="1"/>
          </p:cNvSpPr>
          <p:nvPr>
            <p:ph type="title"/>
          </p:nvPr>
        </p:nvSpPr>
        <p:spPr>
          <a:xfrm>
            <a:off x="457200" y="338328"/>
            <a:ext cx="8229600" cy="1218464"/>
          </a:xfrm>
        </p:spPr>
        <p:txBody>
          <a:bodyPr>
            <a:normAutofit fontScale="90000"/>
          </a:bodyPr>
          <a:lstStyle/>
          <a:p>
            <a:r>
              <a:rPr lang="ru-RU" b="1" i="1" dirty="0">
                <a:solidFill>
                  <a:schemeClr val="tx1"/>
                </a:solidFill>
              </a:rPr>
              <a:t>2.3    Предмет преступления</a:t>
            </a:r>
            <a:r>
              <a:rPr lang="ru-RU" b="1" dirty="0"/>
              <a:t/>
            </a:r>
            <a:br>
              <a:rPr lang="ru-RU" b="1" dirty="0"/>
            </a:br>
            <a:endParaRPr lang="ru-RU" dirty="0"/>
          </a:p>
        </p:txBody>
      </p:sp>
    </p:spTree>
    <p:extLst>
      <p:ext uri="{BB962C8B-B14F-4D97-AF65-F5344CB8AC3E}">
        <p14:creationId xmlns:p14="http://schemas.microsoft.com/office/powerpoint/2010/main" val="2718784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b="1" i="1" dirty="0">
                <a:solidFill>
                  <a:schemeClr val="tx1"/>
                </a:solidFill>
              </a:rPr>
              <a:t>3. Объективная сторона преступления  </a:t>
            </a:r>
            <a:endParaRPr lang="ru-RU" dirty="0">
              <a:solidFill>
                <a:schemeClr val="tx1"/>
              </a:solidFill>
            </a:endParaRPr>
          </a:p>
        </p:txBody>
      </p:sp>
      <p:sp>
        <p:nvSpPr>
          <p:cNvPr id="4" name="Объект 3"/>
          <p:cNvSpPr>
            <a:spLocks noGrp="1"/>
          </p:cNvSpPr>
          <p:nvPr>
            <p:ph sz="quarter" idx="13"/>
          </p:nvPr>
        </p:nvSpPr>
        <p:spPr>
          <a:xfrm>
            <a:off x="251520" y="1628800"/>
            <a:ext cx="8640960" cy="864096"/>
          </a:xfrm>
        </p:spPr>
        <p:txBody>
          <a:bodyPr/>
          <a:lstStyle/>
          <a:p>
            <a:pPr marL="0" indent="0">
              <a:buNone/>
            </a:pPr>
            <a:r>
              <a:rPr lang="ru-RU" b="1" i="1" dirty="0"/>
              <a:t>Объективная сторона преступления — </a:t>
            </a:r>
            <a:r>
              <a:rPr lang="ru-RU" dirty="0"/>
              <a:t>это внешняя </a:t>
            </a:r>
            <a:r>
              <a:rPr lang="ru-RU" dirty="0" smtClean="0"/>
              <a:t>сторона</a:t>
            </a:r>
            <a:r>
              <a:rPr lang="ru-RU" dirty="0"/>
              <a:t>, внешнее проявление преступного посягательства</a:t>
            </a:r>
          </a:p>
        </p:txBody>
      </p:sp>
      <p:graphicFrame>
        <p:nvGraphicFramePr>
          <p:cNvPr id="6" name="Объект 5"/>
          <p:cNvGraphicFramePr>
            <a:graphicFrameLocks noGrp="1"/>
          </p:cNvGraphicFramePr>
          <p:nvPr>
            <p:ph sz="quarter" idx="14"/>
            <p:extLst>
              <p:ext uri="{D42A27DB-BD31-4B8C-83A1-F6EECF244321}">
                <p14:modId xmlns:p14="http://schemas.microsoft.com/office/powerpoint/2010/main" val="3013873689"/>
              </p:ext>
            </p:extLst>
          </p:nvPr>
        </p:nvGraphicFramePr>
        <p:xfrm>
          <a:off x="539552" y="2492896"/>
          <a:ext cx="8280400" cy="4076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5553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a:solidFill>
                  <a:schemeClr val="tx1"/>
                </a:solidFill>
              </a:rPr>
              <a:t>3</a:t>
            </a:r>
            <a:r>
              <a:rPr lang="ru-RU" i="1" dirty="0" smtClean="0">
                <a:solidFill>
                  <a:schemeClr val="tx1"/>
                </a:solidFill>
              </a:rPr>
              <a:t>.2   </a:t>
            </a:r>
            <a:r>
              <a:rPr lang="ru-RU" i="1" dirty="0">
                <a:solidFill>
                  <a:schemeClr val="tx1"/>
                </a:solidFill>
              </a:rPr>
              <a:t>Общественно опасное деяние </a:t>
            </a:r>
            <a:endParaRPr lang="ru-RU" dirty="0">
              <a:solidFill>
                <a:schemeClr val="tx1"/>
              </a:solidFill>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1236446412"/>
              </p:ext>
            </p:extLst>
          </p:nvPr>
        </p:nvGraphicFramePr>
        <p:xfrm>
          <a:off x="323528" y="1916832"/>
          <a:ext cx="3247653" cy="3417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Объект 5"/>
          <p:cNvGraphicFramePr>
            <a:graphicFrameLocks noGrp="1"/>
          </p:cNvGraphicFramePr>
          <p:nvPr>
            <p:ph sz="quarter" idx="14"/>
            <p:extLst>
              <p:ext uri="{D42A27DB-BD31-4B8C-83A1-F6EECF244321}">
                <p14:modId xmlns:p14="http://schemas.microsoft.com/office/powerpoint/2010/main" val="3927586252"/>
              </p:ext>
            </p:extLst>
          </p:nvPr>
        </p:nvGraphicFramePr>
        <p:xfrm>
          <a:off x="3491880" y="2636912"/>
          <a:ext cx="5184576" cy="34892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2973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45409009"/>
              </p:ext>
            </p:extLst>
          </p:nvPr>
        </p:nvGraphicFramePr>
        <p:xfrm>
          <a:off x="250825" y="1844675"/>
          <a:ext cx="8497888" cy="4281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a:bodyPr>
          <a:lstStyle/>
          <a:p>
            <a:r>
              <a:rPr lang="ru-RU" sz="2800" b="1" i="1" dirty="0">
                <a:solidFill>
                  <a:schemeClr val="tx1"/>
                </a:solidFill>
              </a:rPr>
              <a:t>3.3   Факультативные признаки объективной стороны </a:t>
            </a:r>
            <a:r>
              <a:rPr lang="ru-RU" sz="2800" b="1" i="1" dirty="0" smtClean="0">
                <a:solidFill>
                  <a:schemeClr val="tx1"/>
                </a:solidFill>
              </a:rPr>
              <a:t>преступления</a:t>
            </a:r>
            <a:endParaRPr lang="ru-RU" sz="2800" dirty="0">
              <a:solidFill>
                <a:schemeClr val="tx1"/>
              </a:solidFill>
            </a:endParaRPr>
          </a:p>
        </p:txBody>
      </p:sp>
    </p:spTree>
    <p:extLst>
      <p:ext uri="{BB962C8B-B14F-4D97-AF65-F5344CB8AC3E}">
        <p14:creationId xmlns:p14="http://schemas.microsoft.com/office/powerpoint/2010/main" val="43112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043000"/>
          </a:xfrm>
        </p:spPr>
        <p:txBody>
          <a:bodyPr>
            <a:noAutofit/>
          </a:bodyPr>
          <a:lstStyle/>
          <a:p>
            <a:pPr algn="l"/>
            <a:r>
              <a:rPr lang="ru-RU" sz="1800" b="1" i="1" dirty="0" smtClean="0">
                <a:solidFill>
                  <a:schemeClr val="bg2">
                    <a:lumMod val="25000"/>
                  </a:schemeClr>
                </a:solidFill>
              </a:rPr>
              <a:t/>
            </a:r>
            <a:br>
              <a:rPr lang="ru-RU" sz="1800" b="1" i="1" dirty="0" smtClean="0">
                <a:solidFill>
                  <a:schemeClr val="bg2">
                    <a:lumMod val="25000"/>
                  </a:schemeClr>
                </a:solidFill>
              </a:rPr>
            </a:br>
            <a:r>
              <a:rPr lang="ru-RU" sz="1800" b="1" i="1" dirty="0" smtClean="0">
                <a:solidFill>
                  <a:schemeClr val="bg2">
                    <a:lumMod val="25000"/>
                  </a:schemeClr>
                </a:solidFill>
                <a:latin typeface="Times New Roman" panose="02020603050405020304" pitchFamily="18" charset="0"/>
                <a:cs typeface="Times New Roman" panose="02020603050405020304" pitchFamily="18" charset="0"/>
              </a:rPr>
              <a:t>Вопросы </a:t>
            </a:r>
            <a:r>
              <a:rPr lang="ru-RU" sz="1800" b="1" i="1" dirty="0">
                <a:solidFill>
                  <a:schemeClr val="bg2">
                    <a:lumMod val="25000"/>
                  </a:schemeClr>
                </a:solidFill>
                <a:latin typeface="Times New Roman" panose="02020603050405020304" pitchFamily="18" charset="0"/>
                <a:cs typeface="Times New Roman" panose="02020603050405020304" pitchFamily="18" charset="0"/>
              </a:rPr>
              <a:t>лекции:</a:t>
            </a:r>
            <a:r>
              <a:rPr lang="ru-RU" sz="1800" dirty="0">
                <a:solidFill>
                  <a:schemeClr val="bg2">
                    <a:lumMod val="25000"/>
                  </a:schemeClr>
                </a:solidFill>
                <a:latin typeface="Times New Roman" panose="02020603050405020304" pitchFamily="18" charset="0"/>
                <a:cs typeface="Times New Roman" panose="02020603050405020304" pitchFamily="18" charset="0"/>
              </a:rPr>
              <a:t/>
            </a:r>
            <a:br>
              <a:rPr lang="ru-RU" sz="1800" dirty="0">
                <a:solidFill>
                  <a:schemeClr val="bg2">
                    <a:lumMod val="25000"/>
                  </a:schemeClr>
                </a:solidFill>
                <a:latin typeface="Times New Roman" panose="02020603050405020304" pitchFamily="18" charset="0"/>
                <a:cs typeface="Times New Roman" panose="02020603050405020304" pitchFamily="18" charset="0"/>
              </a:rPr>
            </a:br>
            <a:r>
              <a:rPr lang="ru-RU" sz="1800" b="1" i="1" dirty="0">
                <a:solidFill>
                  <a:schemeClr val="bg2">
                    <a:lumMod val="25000"/>
                  </a:schemeClr>
                </a:solidFill>
                <a:latin typeface="Times New Roman" panose="02020603050405020304" pitchFamily="18" charset="0"/>
                <a:cs typeface="Times New Roman" panose="02020603050405020304" pitchFamily="18" charset="0"/>
              </a:rPr>
              <a:t>1.      Состав преступления  </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1.1    Понятие и значение состава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1. 2   Признаки и элементы состава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1.3    Виды составов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b="1" i="1" dirty="0">
                <a:solidFill>
                  <a:schemeClr val="bg2">
                    <a:lumMod val="25000"/>
                  </a:schemeClr>
                </a:solidFill>
                <a:latin typeface="Times New Roman" panose="02020603050405020304" pitchFamily="18" charset="0"/>
                <a:cs typeface="Times New Roman" panose="02020603050405020304" pitchFamily="18" charset="0"/>
              </a:rPr>
              <a:t>2.      Объект преступления  </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2.1    Понятие и значение объекта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2.2    Классификация объектов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2.3    Предмет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b="1" i="1" dirty="0">
                <a:solidFill>
                  <a:schemeClr val="bg2">
                    <a:lumMod val="25000"/>
                  </a:schemeClr>
                </a:solidFill>
                <a:latin typeface="Times New Roman" panose="02020603050405020304" pitchFamily="18" charset="0"/>
                <a:cs typeface="Times New Roman" panose="02020603050405020304" pitchFamily="18" charset="0"/>
              </a:rPr>
              <a:t>3.      Объективная сторона преступления  </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3.1    Понятие, признаки объективной стороны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3.2    Общественно опасное деяние — обязательный признак объективной стороны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3.3     Факультативные признаки объективной стороны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b="1" i="1" dirty="0">
                <a:solidFill>
                  <a:schemeClr val="bg2">
                    <a:lumMod val="25000"/>
                  </a:schemeClr>
                </a:solidFill>
                <a:latin typeface="Times New Roman" panose="02020603050405020304" pitchFamily="18" charset="0"/>
                <a:cs typeface="Times New Roman" panose="02020603050405020304" pitchFamily="18" charset="0"/>
              </a:rPr>
              <a:t>4.       Субъективная сторона преступления </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 4.1    Понятие, значение субъективной стороны преступления</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4.2     Вина, ее формы</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4.3.    Умысел, его виды</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4.4     Неосторожность, ее виды</a:t>
            </a: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r>
              <a:rPr lang="ru-RU" sz="1800" dirty="0">
                <a:solidFill>
                  <a:schemeClr val="bg2">
                    <a:lumMod val="25000"/>
                  </a:schemeClr>
                </a:solidFill>
                <a:latin typeface="Times New Roman" panose="02020603050405020304" pitchFamily="18" charset="0"/>
                <a:cs typeface="Times New Roman" panose="02020603050405020304" pitchFamily="18" charset="0"/>
              </a:rPr>
              <a:t>4.5     Мотив и цель </a:t>
            </a:r>
            <a:r>
              <a:rPr lang="ru-RU" sz="1800" dirty="0" smtClean="0">
                <a:solidFill>
                  <a:schemeClr val="bg2">
                    <a:lumMod val="25000"/>
                  </a:schemeClr>
                </a:solidFill>
                <a:latin typeface="Times New Roman" panose="02020603050405020304" pitchFamily="18" charset="0"/>
                <a:cs typeface="Times New Roman" panose="02020603050405020304" pitchFamily="18" charset="0"/>
              </a:rPr>
              <a:t>преступления</a:t>
            </a:r>
            <a:br>
              <a:rPr lang="ru-RU" sz="1800" dirty="0" smtClean="0">
                <a:solidFill>
                  <a:schemeClr val="bg2">
                    <a:lumMod val="25000"/>
                  </a:schemeClr>
                </a:solidFill>
                <a:latin typeface="Times New Roman" panose="02020603050405020304" pitchFamily="18" charset="0"/>
                <a:cs typeface="Times New Roman" panose="02020603050405020304" pitchFamily="18" charset="0"/>
              </a:rPr>
            </a:br>
            <a:r>
              <a:rPr lang="ru-RU" sz="1800" b="1" dirty="0" smtClean="0">
                <a:solidFill>
                  <a:schemeClr val="bg2">
                    <a:lumMod val="25000"/>
                  </a:schemeClr>
                </a:solidFill>
                <a:latin typeface="Times New Roman" panose="02020603050405020304" pitchFamily="18" charset="0"/>
                <a:cs typeface="Times New Roman" panose="02020603050405020304" pitchFamily="18" charset="0"/>
              </a:rPr>
              <a:t>5.        Субъект преступления</a:t>
            </a:r>
            <a:r>
              <a:rPr lang="ru-RU" sz="1800" b="1" smtClean="0">
                <a:solidFill>
                  <a:schemeClr val="bg2">
                    <a:lumMod val="25000"/>
                  </a:schemeClr>
                </a:solidFill>
                <a:latin typeface="Times New Roman" panose="02020603050405020304" pitchFamily="18" charset="0"/>
                <a:cs typeface="Times New Roman" panose="02020603050405020304" pitchFamily="18" charset="0"/>
              </a:rPr>
              <a:t/>
            </a:r>
            <a:br>
              <a:rPr lang="ru-RU" sz="1800" b="1" smtClean="0">
                <a:solidFill>
                  <a:schemeClr val="bg2">
                    <a:lumMod val="25000"/>
                  </a:schemeClr>
                </a:solidFill>
                <a:latin typeface="Times New Roman" panose="02020603050405020304" pitchFamily="18" charset="0"/>
                <a:cs typeface="Times New Roman" panose="02020603050405020304" pitchFamily="18" charset="0"/>
              </a:rPr>
            </a:br>
            <a:r>
              <a:rPr lang="ru-RU" sz="1800" b="1" dirty="0">
                <a:solidFill>
                  <a:schemeClr val="bg2">
                    <a:lumMod val="25000"/>
                  </a:schemeClr>
                </a:solidFill>
                <a:latin typeface="Times New Roman" panose="02020603050405020304" pitchFamily="18" charset="0"/>
                <a:cs typeface="Times New Roman" panose="02020603050405020304" pitchFamily="18" charset="0"/>
              </a:rPr>
              <a:t/>
            </a:r>
            <a:br>
              <a:rPr lang="ru-RU" sz="1800" b="1" dirty="0">
                <a:solidFill>
                  <a:schemeClr val="bg2">
                    <a:lumMod val="25000"/>
                  </a:schemeClr>
                </a:solidFill>
                <a:latin typeface="Times New Roman" panose="02020603050405020304" pitchFamily="18" charset="0"/>
                <a:cs typeface="Times New Roman" panose="02020603050405020304" pitchFamily="18" charset="0"/>
              </a:rPr>
            </a:br>
            <a:endParaRPr lang="ru-RU" sz="18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245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solidFill>
                  <a:schemeClr val="tx1"/>
                </a:solidFill>
              </a:rPr>
              <a:t>4. Субъективная сторона преступления </a:t>
            </a:r>
            <a:endParaRPr lang="ru-RU" dirty="0">
              <a:solidFill>
                <a:schemeClr val="tx1"/>
              </a:solidFill>
            </a:endParaRPr>
          </a:p>
        </p:txBody>
      </p:sp>
      <p:sp>
        <p:nvSpPr>
          <p:cNvPr id="3" name="Объект 2"/>
          <p:cNvSpPr>
            <a:spLocks noGrp="1"/>
          </p:cNvSpPr>
          <p:nvPr>
            <p:ph sz="quarter" idx="13"/>
          </p:nvPr>
        </p:nvSpPr>
        <p:spPr>
          <a:xfrm>
            <a:off x="251520" y="1844824"/>
            <a:ext cx="8568952" cy="1008112"/>
          </a:xfrm>
        </p:spPr>
        <p:txBody>
          <a:bodyPr>
            <a:normAutofit fontScale="85000" lnSpcReduction="20000"/>
          </a:bodyPr>
          <a:lstStyle/>
          <a:p>
            <a:pPr marL="0" indent="0">
              <a:buNone/>
            </a:pPr>
            <a:r>
              <a:rPr lang="ru-RU" b="1" i="1" dirty="0"/>
              <a:t> </a:t>
            </a:r>
            <a:r>
              <a:rPr lang="ru-RU" sz="2900" b="1" i="1" dirty="0"/>
              <a:t>Субъективная сторона </a:t>
            </a:r>
            <a:r>
              <a:rPr lang="ru-RU" sz="2900" b="1" i="1" dirty="0" smtClean="0"/>
              <a:t>- </a:t>
            </a:r>
            <a:r>
              <a:rPr lang="ru-RU" sz="2900" b="1" i="1" dirty="0"/>
              <a:t>это элемент состава преступления, определяющий внутреннюю сторону совершенного общественно опасного деяния</a:t>
            </a:r>
            <a:endParaRPr lang="ru-RU" sz="2900" dirty="0"/>
          </a:p>
        </p:txBody>
      </p:sp>
      <p:graphicFrame>
        <p:nvGraphicFramePr>
          <p:cNvPr id="5" name="Объект 4"/>
          <p:cNvGraphicFramePr>
            <a:graphicFrameLocks noGrp="1"/>
          </p:cNvGraphicFramePr>
          <p:nvPr>
            <p:ph sz="quarter" idx="14"/>
            <p:extLst>
              <p:ext uri="{D42A27DB-BD31-4B8C-83A1-F6EECF244321}">
                <p14:modId xmlns:p14="http://schemas.microsoft.com/office/powerpoint/2010/main" val="1231066120"/>
              </p:ext>
            </p:extLst>
          </p:nvPr>
        </p:nvGraphicFramePr>
        <p:xfrm>
          <a:off x="395288" y="2924944"/>
          <a:ext cx="8497192" cy="3383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2296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a:solidFill>
                  <a:schemeClr val="tx1"/>
                </a:solidFill>
              </a:rPr>
              <a:t>4.2    Вина, ее </a:t>
            </a:r>
            <a:r>
              <a:rPr lang="ru-RU" b="1" i="1" dirty="0" smtClean="0">
                <a:solidFill>
                  <a:schemeClr val="tx1"/>
                </a:solidFill>
              </a:rPr>
              <a:t>формы</a:t>
            </a:r>
            <a:endParaRPr lang="ru-RU" dirty="0">
              <a:solidFill>
                <a:schemeClr val="tx1"/>
              </a:solidFill>
            </a:endParaRPr>
          </a:p>
        </p:txBody>
      </p:sp>
      <p:sp>
        <p:nvSpPr>
          <p:cNvPr id="3" name="Объект 2"/>
          <p:cNvSpPr>
            <a:spLocks noGrp="1"/>
          </p:cNvSpPr>
          <p:nvPr>
            <p:ph sz="quarter" idx="13"/>
          </p:nvPr>
        </p:nvSpPr>
        <p:spPr>
          <a:xfrm>
            <a:off x="251520" y="1484784"/>
            <a:ext cx="8467345" cy="1656184"/>
          </a:xfrm>
        </p:spPr>
        <p:txBody>
          <a:bodyPr>
            <a:normAutofit fontScale="92500" lnSpcReduction="20000"/>
          </a:bodyPr>
          <a:lstStyle/>
          <a:p>
            <a:pPr marL="0" indent="0">
              <a:buNone/>
            </a:pPr>
            <a:r>
              <a:rPr lang="ru-RU" b="1" i="1" dirty="0" smtClean="0"/>
              <a:t>Вина – это психическое </a:t>
            </a:r>
            <a:r>
              <a:rPr lang="ru-RU" b="1" i="1" dirty="0"/>
              <a:t>от­ношение лица к совершаемому деянию и наступившим </a:t>
            </a:r>
            <a:r>
              <a:rPr lang="ru-RU" b="1" i="1" dirty="0" smtClean="0"/>
              <a:t>последст­виям</a:t>
            </a:r>
          </a:p>
          <a:p>
            <a:pPr marL="0" indent="0">
              <a:buNone/>
            </a:pPr>
            <a:r>
              <a:rPr lang="ru-RU" dirty="0"/>
              <a:t>Часть 1 ст. 24 «Формы вины» гласит: </a:t>
            </a:r>
            <a:r>
              <a:rPr lang="ru-RU" b="1" i="1" dirty="0"/>
              <a:t>«Виновным в преступлении признается лицо, совершившее деяние </a:t>
            </a:r>
            <a:r>
              <a:rPr lang="ru-RU" b="1" i="1" dirty="0" smtClean="0"/>
              <a:t>умышленно  или  по </a:t>
            </a:r>
            <a:r>
              <a:rPr lang="ru-RU" b="1" i="1" dirty="0"/>
              <a:t>неосторожности».</a:t>
            </a:r>
          </a:p>
          <a:p>
            <a:pPr marL="0" indent="0">
              <a:buNone/>
            </a:pPr>
            <a:endParaRPr lang="ru-RU" dirty="0"/>
          </a:p>
        </p:txBody>
      </p:sp>
      <p:graphicFrame>
        <p:nvGraphicFramePr>
          <p:cNvPr id="5" name="Объект 4"/>
          <p:cNvGraphicFramePr>
            <a:graphicFrameLocks noGrp="1"/>
          </p:cNvGraphicFramePr>
          <p:nvPr>
            <p:ph sz="quarter" idx="14"/>
            <p:extLst>
              <p:ext uri="{D42A27DB-BD31-4B8C-83A1-F6EECF244321}">
                <p14:modId xmlns:p14="http://schemas.microsoft.com/office/powerpoint/2010/main" val="1109165517"/>
              </p:ext>
            </p:extLst>
          </p:nvPr>
        </p:nvGraphicFramePr>
        <p:xfrm>
          <a:off x="179388" y="3111500"/>
          <a:ext cx="8750300" cy="3014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4875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628800"/>
            <a:ext cx="8524469" cy="4569371"/>
          </a:xfrm>
        </p:spPr>
        <p:txBody>
          <a:bodyPr>
            <a:normAutofit lnSpcReduction="10000"/>
          </a:bodyPr>
          <a:lstStyle/>
          <a:p>
            <a:pPr marL="0" indent="0">
              <a:buNone/>
            </a:pPr>
            <a:r>
              <a:rPr lang="ru-RU" b="1" i="1" dirty="0">
                <a:solidFill>
                  <a:srgbClr val="FF0000"/>
                </a:solidFill>
              </a:rPr>
              <a:t>Прямой умысел</a:t>
            </a:r>
            <a:r>
              <a:rPr lang="ru-RU" dirty="0">
                <a:solidFill>
                  <a:srgbClr val="FF0000"/>
                </a:solidFill>
              </a:rPr>
              <a:t> </a:t>
            </a:r>
            <a:r>
              <a:rPr lang="ru-RU" dirty="0"/>
              <a:t>имеет место тогда, когда </a:t>
            </a:r>
            <a:r>
              <a:rPr lang="ru-RU" b="1" i="1" dirty="0"/>
              <a:t>лицо осознавало общественную опасность своего деяния, предвидело возможность или неизбежность наступления общественно опасных последствий и желало их наступления</a:t>
            </a:r>
            <a:r>
              <a:rPr lang="ru-RU" dirty="0"/>
              <a:t> (ч. 2 ст. 25 УК РФ).</a:t>
            </a:r>
          </a:p>
          <a:p>
            <a:pPr marL="0" indent="0">
              <a:buNone/>
            </a:pPr>
            <a:endParaRPr lang="ru-RU" dirty="0" smtClean="0"/>
          </a:p>
          <a:p>
            <a:pPr marL="0" indent="0">
              <a:buNone/>
            </a:pPr>
            <a:r>
              <a:rPr lang="ru-RU" b="1" i="1" dirty="0" smtClean="0">
                <a:solidFill>
                  <a:srgbClr val="FF0000"/>
                </a:solidFill>
              </a:rPr>
              <a:t>Косвенный умысел </a:t>
            </a:r>
            <a:r>
              <a:rPr lang="ru-RU" dirty="0"/>
              <a:t>имеет место тогда, когда </a:t>
            </a:r>
            <a:r>
              <a:rPr lang="ru-RU" b="1" i="1" dirty="0" smtClean="0"/>
              <a:t>лицо </a:t>
            </a:r>
            <a:r>
              <a:rPr lang="ru-RU" b="1" i="1" dirty="0"/>
              <a:t>осознавало общественную опасность своих действий </a:t>
            </a:r>
            <a:r>
              <a:rPr lang="ru-RU" b="1" i="1" dirty="0" smtClean="0"/>
              <a:t> (</a:t>
            </a:r>
            <a:r>
              <a:rPr lang="ru-RU" b="1" i="1" dirty="0"/>
              <a:t>бездействия), </a:t>
            </a:r>
            <a:r>
              <a:rPr lang="ru-RU" b="1" i="1" dirty="0" smtClean="0"/>
              <a:t>предвидело </a:t>
            </a:r>
            <a:r>
              <a:rPr lang="ru-RU" b="1" i="1" dirty="0"/>
              <a:t>возможность наступления общественно опасных последствий, не желало, но сознательно допускало эти последствия либо </a:t>
            </a:r>
            <a:r>
              <a:rPr lang="ru-RU" b="1" i="1" dirty="0" smtClean="0"/>
              <a:t>относилось </a:t>
            </a:r>
            <a:r>
              <a:rPr lang="ru-RU" b="1" i="1" dirty="0"/>
              <a:t>к ним </a:t>
            </a:r>
            <a:r>
              <a:rPr lang="ru-RU" b="1" i="1" dirty="0" smtClean="0"/>
              <a:t>безразлично (</a:t>
            </a:r>
            <a:r>
              <a:rPr lang="ru-RU" dirty="0" smtClean="0"/>
              <a:t>ч</a:t>
            </a:r>
            <a:r>
              <a:rPr lang="ru-RU" dirty="0"/>
              <a:t>. 3 ст. 25 УК </a:t>
            </a:r>
            <a:r>
              <a:rPr lang="ru-RU" dirty="0" smtClean="0"/>
              <a:t>РФ) </a:t>
            </a:r>
            <a:r>
              <a:rPr lang="ru-RU" b="1" i="1" dirty="0" smtClean="0"/>
              <a:t>.</a:t>
            </a:r>
            <a:endParaRPr lang="ru-RU" dirty="0"/>
          </a:p>
          <a:p>
            <a:pPr marL="0" indent="0">
              <a:buNone/>
            </a:pPr>
            <a:endParaRPr lang="ru-RU" dirty="0"/>
          </a:p>
        </p:txBody>
      </p:sp>
      <p:sp>
        <p:nvSpPr>
          <p:cNvPr id="3" name="Заголовок 2"/>
          <p:cNvSpPr>
            <a:spLocks noGrp="1"/>
          </p:cNvSpPr>
          <p:nvPr>
            <p:ph type="title"/>
          </p:nvPr>
        </p:nvSpPr>
        <p:spPr/>
        <p:txBody>
          <a:bodyPr/>
          <a:lstStyle/>
          <a:p>
            <a:r>
              <a:rPr lang="ru-RU" b="1" i="1" dirty="0">
                <a:solidFill>
                  <a:schemeClr val="tx1"/>
                </a:solidFill>
              </a:rPr>
              <a:t>4.3.    Умысел, его виды</a:t>
            </a:r>
            <a:endParaRPr lang="ru-RU" b="1" dirty="0">
              <a:solidFill>
                <a:schemeClr val="tx1"/>
              </a:solidFill>
            </a:endParaRPr>
          </a:p>
        </p:txBody>
      </p:sp>
    </p:spTree>
    <p:extLst>
      <p:ext uri="{BB962C8B-B14F-4D97-AF65-F5344CB8AC3E}">
        <p14:creationId xmlns:p14="http://schemas.microsoft.com/office/powerpoint/2010/main" val="4100506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72816"/>
            <a:ext cx="8424935" cy="4569371"/>
          </a:xfrm>
        </p:spPr>
        <p:txBody>
          <a:bodyPr>
            <a:normAutofit fontScale="92500" lnSpcReduction="10000"/>
          </a:bodyPr>
          <a:lstStyle/>
          <a:p>
            <a:pPr marL="0" indent="0">
              <a:buNone/>
            </a:pPr>
            <a:r>
              <a:rPr lang="ru-RU" b="1" i="1" dirty="0">
                <a:solidFill>
                  <a:srgbClr val="FF0000"/>
                </a:solidFill>
              </a:rPr>
              <a:t>Легкомыслие </a:t>
            </a:r>
            <a:r>
              <a:rPr lang="ru-RU" b="1" i="1" dirty="0" smtClean="0">
                <a:solidFill>
                  <a:srgbClr val="FF0000"/>
                </a:solidFill>
              </a:rPr>
              <a:t>-</a:t>
            </a:r>
            <a:r>
              <a:rPr lang="ru-RU" b="1" i="1" dirty="0" smtClean="0"/>
              <a:t> </a:t>
            </a:r>
            <a:r>
              <a:rPr lang="ru-RU" b="1" i="1" dirty="0"/>
              <a:t>«преступление признается совершенным по легкомыслию, если лицо предвидело возможность общественно опасных последствий своих действий </a:t>
            </a:r>
            <a:r>
              <a:rPr lang="ru-RU" dirty="0"/>
              <a:t>(бездействия), </a:t>
            </a:r>
            <a:r>
              <a:rPr lang="ru-RU" b="1" i="1" dirty="0"/>
              <a:t>но без </a:t>
            </a:r>
            <a:r>
              <a:rPr lang="ru-RU" b="1" i="1" dirty="0" smtClean="0"/>
              <a:t>достаточных </a:t>
            </a:r>
            <a:r>
              <a:rPr lang="ru-RU" b="1" i="1" dirty="0"/>
              <a:t>к тому оснований самонадеянно рассчитывало на </a:t>
            </a:r>
            <a:r>
              <a:rPr lang="ru-RU" b="1" i="1" dirty="0" smtClean="0"/>
              <a:t>предотвращение </a:t>
            </a:r>
            <a:r>
              <a:rPr lang="ru-RU" b="1" i="1" dirty="0"/>
              <a:t>этих последствий</a:t>
            </a:r>
            <a:r>
              <a:rPr lang="ru-RU" dirty="0"/>
              <a:t> (ч. 2 ст. 26 УК РФ</a:t>
            </a:r>
            <a:r>
              <a:rPr lang="ru-RU" dirty="0" smtClean="0"/>
              <a:t>).</a:t>
            </a:r>
          </a:p>
          <a:p>
            <a:pPr marL="0" indent="0">
              <a:buNone/>
            </a:pPr>
            <a:endParaRPr lang="ru-RU" dirty="0"/>
          </a:p>
          <a:p>
            <a:pPr marL="0" indent="0">
              <a:buNone/>
            </a:pPr>
            <a:r>
              <a:rPr lang="ru-RU" b="1" i="1" dirty="0">
                <a:solidFill>
                  <a:srgbClr val="FF0000"/>
                </a:solidFill>
              </a:rPr>
              <a:t>Небрежность </a:t>
            </a:r>
            <a:r>
              <a:rPr lang="ru-RU" b="1" i="1" dirty="0"/>
              <a:t>-</a:t>
            </a:r>
            <a:r>
              <a:rPr lang="ru-RU" b="1" i="1" dirty="0" smtClean="0"/>
              <a:t> </a:t>
            </a:r>
            <a:r>
              <a:rPr lang="ru-RU" b="1" i="1" dirty="0"/>
              <a:t>это второй вид неосторожной формы вины</a:t>
            </a:r>
            <a:r>
              <a:rPr lang="ru-RU" dirty="0"/>
              <a:t>. Часть 3 ст. 26 УК РФ определяет ее следующим образом: </a:t>
            </a:r>
            <a:r>
              <a:rPr lang="ru-RU" b="1" i="1" dirty="0"/>
              <a:t>«</a:t>
            </a:r>
            <a:r>
              <a:rPr lang="ru-RU" b="1" i="1" dirty="0" smtClean="0"/>
              <a:t>Преступление </a:t>
            </a:r>
            <a:r>
              <a:rPr lang="ru-RU" b="1" i="1" dirty="0"/>
              <a:t>признается совершенным по небрежности, если лицо не </a:t>
            </a:r>
            <a:r>
              <a:rPr lang="ru-RU" b="1" i="1" dirty="0" smtClean="0"/>
              <a:t>предвидело </a:t>
            </a:r>
            <a:r>
              <a:rPr lang="ru-RU" b="1" i="1" dirty="0"/>
              <a:t>возможности наступления общественно опасных </a:t>
            </a:r>
            <a:r>
              <a:rPr lang="ru-RU" b="1" i="1" dirty="0" smtClean="0"/>
              <a:t>последствий </a:t>
            </a:r>
            <a:r>
              <a:rPr lang="ru-RU" b="1" i="1" dirty="0"/>
              <a:t>своих действий (бездействия), хотя при необходимой </a:t>
            </a:r>
            <a:r>
              <a:rPr lang="ru-RU" b="1" i="1" dirty="0" smtClean="0"/>
              <a:t>внимательности </a:t>
            </a:r>
            <a:r>
              <a:rPr lang="ru-RU" b="1" i="1" dirty="0"/>
              <a:t>и предусмотрительности должно было и могло </a:t>
            </a:r>
            <a:r>
              <a:rPr lang="ru-RU" b="1" i="1" dirty="0" smtClean="0"/>
              <a:t>предвидеть </a:t>
            </a:r>
            <a:r>
              <a:rPr lang="ru-RU" b="1" i="1" dirty="0"/>
              <a:t>эти последствия».</a:t>
            </a:r>
            <a:r>
              <a:rPr lang="ru-RU" dirty="0"/>
              <a:t>        </a:t>
            </a:r>
          </a:p>
          <a:p>
            <a:pPr marL="0" indent="0">
              <a:buNone/>
            </a:pPr>
            <a:endParaRPr lang="ru-RU" dirty="0"/>
          </a:p>
        </p:txBody>
      </p:sp>
      <p:sp>
        <p:nvSpPr>
          <p:cNvPr id="3" name="Заголовок 2"/>
          <p:cNvSpPr>
            <a:spLocks noGrp="1"/>
          </p:cNvSpPr>
          <p:nvPr>
            <p:ph type="title"/>
          </p:nvPr>
        </p:nvSpPr>
        <p:spPr/>
        <p:txBody>
          <a:bodyPr>
            <a:normAutofit/>
          </a:bodyPr>
          <a:lstStyle/>
          <a:p>
            <a:r>
              <a:rPr lang="ru-RU" b="1" i="1" dirty="0">
                <a:solidFill>
                  <a:schemeClr val="tx1"/>
                </a:solidFill>
              </a:rPr>
              <a:t>4.4   Неосторожность, ее </a:t>
            </a:r>
            <a:r>
              <a:rPr lang="ru-RU" b="1" i="1" dirty="0" smtClean="0">
                <a:solidFill>
                  <a:schemeClr val="tx1"/>
                </a:solidFill>
              </a:rPr>
              <a:t>виды</a:t>
            </a:r>
            <a:endParaRPr lang="ru-RU" dirty="0">
              <a:solidFill>
                <a:schemeClr val="tx1"/>
              </a:solidFill>
            </a:endParaRPr>
          </a:p>
        </p:txBody>
      </p:sp>
    </p:spTree>
    <p:extLst>
      <p:ext uri="{BB962C8B-B14F-4D97-AF65-F5344CB8AC3E}">
        <p14:creationId xmlns:p14="http://schemas.microsoft.com/office/powerpoint/2010/main" val="1093146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solidFill>
                  <a:schemeClr val="tx1"/>
                </a:solidFill>
              </a:rPr>
              <a:t>4.5     Мотив и цель </a:t>
            </a:r>
            <a:r>
              <a:rPr lang="ru-RU" b="1" i="1" dirty="0" smtClean="0">
                <a:solidFill>
                  <a:schemeClr val="tx1"/>
                </a:solidFill>
              </a:rPr>
              <a:t>преступления</a:t>
            </a:r>
            <a:endParaRPr lang="ru-RU" dirty="0">
              <a:solidFill>
                <a:schemeClr val="tx1"/>
              </a:solidFill>
            </a:endParaRPr>
          </a:p>
        </p:txBody>
      </p:sp>
      <p:sp>
        <p:nvSpPr>
          <p:cNvPr id="3" name="Объект 2"/>
          <p:cNvSpPr>
            <a:spLocks noGrp="1"/>
          </p:cNvSpPr>
          <p:nvPr>
            <p:ph sz="quarter" idx="13"/>
          </p:nvPr>
        </p:nvSpPr>
        <p:spPr>
          <a:xfrm>
            <a:off x="323528" y="1916832"/>
            <a:ext cx="4176464" cy="4176464"/>
          </a:xfrm>
        </p:spPr>
        <p:txBody>
          <a:bodyPr/>
          <a:lstStyle/>
          <a:p>
            <a:pPr marL="0" indent="0">
              <a:buNone/>
            </a:pPr>
            <a:r>
              <a:rPr lang="ru-RU" dirty="0"/>
              <a:t>под </a:t>
            </a:r>
            <a:r>
              <a:rPr lang="ru-RU" b="1" i="1" dirty="0" smtClean="0">
                <a:solidFill>
                  <a:srgbClr val="FF0000"/>
                </a:solidFill>
              </a:rPr>
              <a:t>МОТИВОМ</a:t>
            </a:r>
            <a:r>
              <a:rPr lang="ru-RU" b="1" i="1" dirty="0" smtClean="0"/>
              <a:t> </a:t>
            </a:r>
            <a:r>
              <a:rPr lang="ru-RU" dirty="0" smtClean="0"/>
              <a:t>понимают </a:t>
            </a:r>
            <a:r>
              <a:rPr lang="ru-RU" dirty="0"/>
              <a:t>внутренние побуждения, вызывающие у лица решимость </a:t>
            </a:r>
            <a:r>
              <a:rPr lang="ru-RU" dirty="0" smtClean="0"/>
              <a:t>совершить </a:t>
            </a:r>
            <a:r>
              <a:rPr lang="ru-RU" dirty="0"/>
              <a:t>преступление, и которыми оно руководствовалось при его совершении.</a:t>
            </a:r>
          </a:p>
        </p:txBody>
      </p:sp>
      <p:sp>
        <p:nvSpPr>
          <p:cNvPr id="4" name="Объект 3"/>
          <p:cNvSpPr>
            <a:spLocks noGrp="1"/>
          </p:cNvSpPr>
          <p:nvPr>
            <p:ph sz="quarter" idx="14"/>
          </p:nvPr>
        </p:nvSpPr>
        <p:spPr>
          <a:xfrm>
            <a:off x="4572000" y="1916832"/>
            <a:ext cx="4176464" cy="4209648"/>
          </a:xfrm>
        </p:spPr>
        <p:txBody>
          <a:bodyPr/>
          <a:lstStyle/>
          <a:p>
            <a:pPr marL="0" indent="0">
              <a:buNone/>
            </a:pPr>
            <a:r>
              <a:rPr lang="ru-RU" b="1" dirty="0" smtClean="0">
                <a:solidFill>
                  <a:srgbClr val="FF0000"/>
                </a:solidFill>
              </a:rPr>
              <a:t>ЦЕЛЬ</a:t>
            </a:r>
            <a:r>
              <a:rPr lang="ru-RU" dirty="0" smtClean="0"/>
              <a:t> </a:t>
            </a:r>
            <a:r>
              <a:rPr lang="ru-RU" dirty="0"/>
              <a:t>как результат деятельности эмоциональной сферы человека</a:t>
            </a:r>
          </a:p>
        </p:txBody>
      </p:sp>
    </p:spTree>
    <p:extLst>
      <p:ext uri="{BB962C8B-B14F-4D97-AF65-F5344CB8AC3E}">
        <p14:creationId xmlns:p14="http://schemas.microsoft.com/office/powerpoint/2010/main" val="809664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2170767"/>
              </p:ext>
            </p:extLst>
          </p:nvPr>
        </p:nvGraphicFramePr>
        <p:xfrm>
          <a:off x="250825" y="1844675"/>
          <a:ext cx="8642350" cy="4281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ru-RU" dirty="0" smtClean="0">
                <a:solidFill>
                  <a:schemeClr val="tx1"/>
                </a:solidFill>
              </a:rPr>
              <a:t>Две группы мотивов</a:t>
            </a:r>
            <a:endParaRPr lang="ru-RU" dirty="0">
              <a:solidFill>
                <a:schemeClr val="tx1"/>
              </a:solidFill>
            </a:endParaRPr>
          </a:p>
        </p:txBody>
      </p:sp>
    </p:spTree>
    <p:extLst>
      <p:ext uri="{BB962C8B-B14F-4D97-AF65-F5344CB8AC3E}">
        <p14:creationId xmlns:p14="http://schemas.microsoft.com/office/powerpoint/2010/main" val="1718806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403008324"/>
              </p:ext>
            </p:extLst>
          </p:nvPr>
        </p:nvGraphicFramePr>
        <p:xfrm>
          <a:off x="395536" y="1484784"/>
          <a:ext cx="8748464"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ru-RU" b="1" dirty="0">
                <a:solidFill>
                  <a:schemeClr val="bg2">
                    <a:lumMod val="25000"/>
                  </a:schemeClr>
                </a:solidFill>
              </a:rPr>
              <a:t>5.        Субъект </a:t>
            </a:r>
            <a:r>
              <a:rPr lang="ru-RU" b="1" dirty="0" smtClean="0">
                <a:solidFill>
                  <a:schemeClr val="bg2">
                    <a:lumMod val="25000"/>
                  </a:schemeClr>
                </a:solidFill>
              </a:rPr>
              <a:t>преступления </a:t>
            </a:r>
            <a:br>
              <a:rPr lang="ru-RU" b="1" dirty="0" smtClean="0">
                <a:solidFill>
                  <a:schemeClr val="bg2">
                    <a:lumMod val="25000"/>
                  </a:schemeClr>
                </a:solidFill>
              </a:rPr>
            </a:br>
            <a:r>
              <a:rPr lang="ru-RU" sz="1800" b="1" dirty="0" smtClean="0">
                <a:solidFill>
                  <a:schemeClr val="bg2">
                    <a:lumMod val="25000"/>
                  </a:schemeClr>
                </a:solidFill>
              </a:rPr>
              <a:t>(Гл. 4 УК РФ)</a:t>
            </a:r>
            <a:endParaRPr lang="ru-RU" sz="1800" dirty="0"/>
          </a:p>
        </p:txBody>
      </p:sp>
    </p:spTree>
    <p:extLst>
      <p:ext uri="{BB962C8B-B14F-4D97-AF65-F5344CB8AC3E}">
        <p14:creationId xmlns:p14="http://schemas.microsoft.com/office/powerpoint/2010/main" val="2205358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44528805"/>
              </p:ext>
            </p:extLst>
          </p:nvPr>
        </p:nvGraphicFramePr>
        <p:xfrm>
          <a:off x="539552" y="2060848"/>
          <a:ext cx="8208912" cy="442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fontScale="90000"/>
          </a:bodyPr>
          <a:lstStyle/>
          <a:p>
            <a:r>
              <a:rPr lang="ru-RU" dirty="0" smtClean="0">
                <a:solidFill>
                  <a:schemeClr val="tx1"/>
                </a:solidFill>
              </a:rPr>
              <a:t>Возраст наступления уголовной ответственности</a:t>
            </a:r>
            <a:endParaRPr lang="ru-RU" dirty="0">
              <a:solidFill>
                <a:schemeClr val="tx1"/>
              </a:solidFill>
            </a:endParaRPr>
          </a:p>
        </p:txBody>
      </p:sp>
    </p:spTree>
    <p:extLst>
      <p:ext uri="{BB962C8B-B14F-4D97-AF65-F5344CB8AC3E}">
        <p14:creationId xmlns:p14="http://schemas.microsoft.com/office/powerpoint/2010/main" val="3326638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988840"/>
            <a:ext cx="8496943" cy="4608512"/>
          </a:xfrm>
        </p:spPr>
        <p:txBody>
          <a:bodyPr>
            <a:normAutofit lnSpcReduction="10000"/>
          </a:bodyPr>
          <a:lstStyle/>
          <a:p>
            <a:pPr marL="0" indent="0">
              <a:buNone/>
            </a:pPr>
            <a:r>
              <a:rPr lang="ru-RU" dirty="0">
                <a:solidFill>
                  <a:schemeClr val="tx1"/>
                </a:solidFill>
              </a:rPr>
              <a:t>1. </a:t>
            </a:r>
            <a:r>
              <a:rPr lang="ru-RU" dirty="0">
                <a:solidFill>
                  <a:srgbClr val="FF0000"/>
                </a:solidFill>
              </a:rPr>
              <a:t>Не подлежит уголовной ответственности лицо</a:t>
            </a:r>
            <a:r>
              <a:rPr lang="ru-RU" dirty="0">
                <a:solidFill>
                  <a:schemeClr val="tx1"/>
                </a:solidFill>
              </a:rPr>
              <a:t>, которое во время совершения общественно опасного деяния </a:t>
            </a:r>
            <a:r>
              <a:rPr lang="ru-RU" dirty="0">
                <a:solidFill>
                  <a:srgbClr val="FF0000"/>
                </a:solidFill>
              </a:rPr>
              <a:t>находилось в состоянии невменяемости, то есть не могло осознавать фактический характер и общественную опасность своих действий </a:t>
            </a:r>
            <a:r>
              <a:rPr lang="ru-RU" dirty="0">
                <a:solidFill>
                  <a:schemeClr val="tx1"/>
                </a:solidFill>
              </a:rPr>
              <a:t>(бездействия) либо руководить ими вследствие хронического психического расстройства, временного психического расстройства, слабоумия либо иного болезненного состояния психики.</a:t>
            </a:r>
          </a:p>
          <a:p>
            <a:pPr marL="0" indent="0">
              <a:buNone/>
            </a:pPr>
            <a:r>
              <a:rPr lang="ru-RU" dirty="0">
                <a:solidFill>
                  <a:schemeClr val="tx1"/>
                </a:solidFill>
              </a:rPr>
              <a:t>2. Лицу, </a:t>
            </a:r>
            <a:r>
              <a:rPr lang="ru-RU" dirty="0">
                <a:solidFill>
                  <a:srgbClr val="FF0000"/>
                </a:solidFill>
              </a:rPr>
              <a:t>совершившему предусмотренное уголовным законом общественно опасное деяние в состоянии невменяемости</a:t>
            </a:r>
            <a:r>
              <a:rPr lang="ru-RU" dirty="0">
                <a:solidFill>
                  <a:schemeClr val="tx1"/>
                </a:solidFill>
              </a:rPr>
              <a:t>, судом могут быть назначены принудительные меры медицинского характера, предусмотренные </a:t>
            </a:r>
            <a:r>
              <a:rPr lang="ru-RU" dirty="0" smtClean="0">
                <a:solidFill>
                  <a:schemeClr val="tx1"/>
                </a:solidFill>
              </a:rPr>
              <a:t>УК РФ.</a:t>
            </a:r>
            <a:endParaRPr lang="ru-RU" u="sng" dirty="0">
              <a:solidFill>
                <a:schemeClr val="tx1"/>
              </a:solidFill>
              <a:hlinkClick r:id="rId2"/>
            </a:endParaRPr>
          </a:p>
          <a:p>
            <a:endParaRPr lang="ru-RU" dirty="0"/>
          </a:p>
        </p:txBody>
      </p:sp>
      <p:sp>
        <p:nvSpPr>
          <p:cNvPr id="3" name="Заголовок 2"/>
          <p:cNvSpPr>
            <a:spLocks noGrp="1"/>
          </p:cNvSpPr>
          <p:nvPr>
            <p:ph type="title"/>
          </p:nvPr>
        </p:nvSpPr>
        <p:spPr/>
        <p:txBody>
          <a:bodyPr/>
          <a:lstStyle/>
          <a:p>
            <a:r>
              <a:rPr lang="ru-RU" b="1" dirty="0" smtClean="0">
                <a:solidFill>
                  <a:schemeClr val="tx1"/>
                </a:solidFill>
              </a:rPr>
              <a:t>Невменяемость (ст. 21 УК РФ)</a:t>
            </a:r>
            <a:endParaRPr lang="ru-RU" b="1" dirty="0">
              <a:solidFill>
                <a:schemeClr val="tx1"/>
              </a:solidFill>
            </a:endParaRPr>
          </a:p>
        </p:txBody>
      </p:sp>
    </p:spTree>
    <p:extLst>
      <p:ext uri="{BB962C8B-B14F-4D97-AF65-F5344CB8AC3E}">
        <p14:creationId xmlns:p14="http://schemas.microsoft.com/office/powerpoint/2010/main" val="1095769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b="1" i="1" dirty="0" smtClean="0">
                <a:solidFill>
                  <a:schemeClr val="tx1"/>
                </a:solidFill>
              </a:rPr>
              <a:t>6.   </a:t>
            </a:r>
            <a:r>
              <a:rPr lang="ru-RU" b="1" i="1" dirty="0">
                <a:solidFill>
                  <a:schemeClr val="tx1"/>
                </a:solidFill>
              </a:rPr>
              <a:t>Ошибка в уголовном праве, понятие, </a:t>
            </a:r>
            <a:r>
              <a:rPr lang="ru-RU" b="1" i="1" dirty="0" smtClean="0">
                <a:solidFill>
                  <a:schemeClr val="tx1"/>
                </a:solidFill>
              </a:rPr>
              <a:t>значение</a:t>
            </a:r>
            <a:endParaRPr lang="ru-RU" dirty="0">
              <a:solidFill>
                <a:schemeClr val="tx1"/>
              </a:solidFill>
            </a:endParaRPr>
          </a:p>
        </p:txBody>
      </p:sp>
      <p:sp>
        <p:nvSpPr>
          <p:cNvPr id="4" name="Объект 3"/>
          <p:cNvSpPr>
            <a:spLocks noGrp="1"/>
          </p:cNvSpPr>
          <p:nvPr>
            <p:ph sz="quarter" idx="13"/>
          </p:nvPr>
        </p:nvSpPr>
        <p:spPr>
          <a:xfrm>
            <a:off x="251520" y="1628800"/>
            <a:ext cx="8496944" cy="1296144"/>
          </a:xfrm>
        </p:spPr>
        <p:txBody>
          <a:bodyPr>
            <a:normAutofit fontScale="92500" lnSpcReduction="20000"/>
          </a:bodyPr>
          <a:lstStyle/>
          <a:p>
            <a:pPr marL="0" indent="0">
              <a:buNone/>
            </a:pPr>
            <a:r>
              <a:rPr lang="ru-RU" b="1" i="1" dirty="0">
                <a:solidFill>
                  <a:srgbClr val="FF0000"/>
                </a:solidFill>
              </a:rPr>
              <a:t>ошибка в уголовном праве </a:t>
            </a:r>
            <a:r>
              <a:rPr lang="ru-RU" b="1" i="1" dirty="0" smtClean="0"/>
              <a:t>- </a:t>
            </a:r>
            <a:r>
              <a:rPr lang="ru-RU" b="1" i="1" dirty="0"/>
              <a:t>это неверное представление лица о действительном (</a:t>
            </a:r>
            <a:r>
              <a:rPr lang="ru-RU" b="1" i="1" dirty="0" smtClean="0"/>
              <a:t>истинном</a:t>
            </a:r>
            <a:r>
              <a:rPr lang="ru-RU" b="1" i="1" dirty="0"/>
              <a:t>) юридическом или фактическом характере (свойствах) </a:t>
            </a:r>
            <a:r>
              <a:rPr lang="ru-RU" b="1" i="1" dirty="0" smtClean="0"/>
              <a:t>совершенного </a:t>
            </a:r>
            <a:r>
              <a:rPr lang="ru-RU" b="1" i="1" dirty="0"/>
              <a:t>им деяния и его последствий</a:t>
            </a:r>
            <a:endParaRPr lang="ru-RU" dirty="0"/>
          </a:p>
        </p:txBody>
      </p:sp>
      <p:graphicFrame>
        <p:nvGraphicFramePr>
          <p:cNvPr id="6" name="Объект 5"/>
          <p:cNvGraphicFramePr>
            <a:graphicFrameLocks noGrp="1"/>
          </p:cNvGraphicFramePr>
          <p:nvPr>
            <p:ph sz="quarter" idx="14"/>
            <p:extLst>
              <p:ext uri="{D42A27DB-BD31-4B8C-83A1-F6EECF244321}">
                <p14:modId xmlns:p14="http://schemas.microsoft.com/office/powerpoint/2010/main" val="1624882731"/>
              </p:ext>
            </p:extLst>
          </p:nvPr>
        </p:nvGraphicFramePr>
        <p:xfrm>
          <a:off x="323850" y="2781300"/>
          <a:ext cx="8351838" cy="3527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131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772400" cy="1524000"/>
          </a:xfrm>
        </p:spPr>
        <p:txBody>
          <a:bodyPr>
            <a:normAutofit fontScale="90000"/>
          </a:bodyPr>
          <a:lstStyle/>
          <a:p>
            <a:r>
              <a:rPr lang="ru-RU" b="1" i="1" dirty="0">
                <a:solidFill>
                  <a:schemeClr val="tx1"/>
                </a:solidFill>
              </a:rPr>
              <a:t>1.  Состав </a:t>
            </a:r>
            <a:r>
              <a:rPr lang="ru-RU" b="1" i="1" dirty="0" smtClean="0">
                <a:solidFill>
                  <a:schemeClr val="tx1"/>
                </a:solidFill>
              </a:rPr>
              <a:t>преступления (ст. 14 УК РФ)  </a:t>
            </a:r>
            <a:r>
              <a:rPr lang="ru-RU" b="1" dirty="0"/>
              <a:t/>
            </a:r>
            <a:br>
              <a:rPr lang="ru-RU" b="1" dirty="0"/>
            </a:br>
            <a:endParaRPr lang="ru-RU" dirty="0"/>
          </a:p>
        </p:txBody>
      </p:sp>
      <p:sp>
        <p:nvSpPr>
          <p:cNvPr id="3" name="Текст 2"/>
          <p:cNvSpPr>
            <a:spLocks noGrp="1"/>
          </p:cNvSpPr>
          <p:nvPr>
            <p:ph type="body" idx="1"/>
          </p:nvPr>
        </p:nvSpPr>
        <p:spPr>
          <a:xfrm>
            <a:off x="683568" y="1268760"/>
            <a:ext cx="8136904" cy="5184576"/>
          </a:xfrm>
        </p:spPr>
        <p:txBody>
          <a:bodyPr>
            <a:normAutofit lnSpcReduction="10000"/>
          </a:bodyPr>
          <a:lstStyle/>
          <a:p>
            <a:pPr algn="l"/>
            <a:endParaRPr lang="ru-RU" b="1" i="1" dirty="0" smtClean="0">
              <a:solidFill>
                <a:schemeClr val="accent3">
                  <a:lumMod val="50000"/>
                </a:schemeClr>
              </a:solidFill>
            </a:endParaRPr>
          </a:p>
          <a:p>
            <a:pPr algn="l"/>
            <a:r>
              <a:rPr lang="ru-RU" b="1" i="1" dirty="0" smtClean="0">
                <a:solidFill>
                  <a:srgbClr val="FF0000"/>
                </a:solidFill>
              </a:rPr>
              <a:t>Под СОСТАВОМ ПРЕСТУПЛЕНИЯ  понимается  </a:t>
            </a:r>
          </a:p>
          <a:p>
            <a:pPr algn="l"/>
            <a:r>
              <a:rPr lang="ru-RU" b="1" i="1" dirty="0" smtClean="0">
                <a:solidFill>
                  <a:srgbClr val="FF0000"/>
                </a:solidFill>
              </a:rPr>
              <a:t>совокупность определенных </a:t>
            </a:r>
            <a:r>
              <a:rPr lang="ru-RU" b="1" i="1" dirty="0">
                <a:solidFill>
                  <a:srgbClr val="FF0000"/>
                </a:solidFill>
              </a:rPr>
              <a:t>признаков, характеризующих преступное поведение.</a:t>
            </a:r>
            <a:endParaRPr lang="ru-RU" dirty="0">
              <a:solidFill>
                <a:srgbClr val="FF0000"/>
              </a:solidFill>
            </a:endParaRPr>
          </a:p>
          <a:p>
            <a:pPr algn="l"/>
            <a:r>
              <a:rPr lang="ru-RU" b="1" i="1" dirty="0">
                <a:solidFill>
                  <a:srgbClr val="FF0000"/>
                </a:solidFill>
              </a:rPr>
              <a:t> </a:t>
            </a:r>
            <a:endParaRPr lang="ru-RU" dirty="0">
              <a:solidFill>
                <a:srgbClr val="FF0000"/>
              </a:solidFill>
            </a:endParaRPr>
          </a:p>
          <a:p>
            <a:pPr algn="l"/>
            <a:r>
              <a:rPr lang="ru-RU" b="1" dirty="0">
                <a:solidFill>
                  <a:srgbClr val="FF0000"/>
                </a:solidFill>
              </a:rPr>
              <a:t>Состав преступления</a:t>
            </a:r>
            <a:r>
              <a:rPr lang="ru-RU" dirty="0">
                <a:solidFill>
                  <a:srgbClr val="FF0000"/>
                </a:solidFill>
              </a:rPr>
              <a:t>, включает  </a:t>
            </a:r>
            <a:r>
              <a:rPr lang="ru-RU" b="1" i="1" dirty="0">
                <a:solidFill>
                  <a:srgbClr val="FF0000"/>
                </a:solidFill>
              </a:rPr>
              <a:t>совокупность объективных и субъективных признаков, предусмотренных уголовным законом, характеризующих определен­ное общественно опасное деяние как преступление.</a:t>
            </a:r>
            <a:r>
              <a:rPr lang="ru-RU" dirty="0">
                <a:solidFill>
                  <a:srgbClr val="FF0000"/>
                </a:solidFill>
              </a:rPr>
              <a:t> </a:t>
            </a:r>
            <a:endParaRPr lang="ru-RU" dirty="0" smtClean="0">
              <a:solidFill>
                <a:srgbClr val="FF0000"/>
              </a:solidFill>
            </a:endParaRPr>
          </a:p>
          <a:p>
            <a:pPr algn="l"/>
            <a:r>
              <a:rPr lang="ru-RU" dirty="0" smtClean="0">
                <a:solidFill>
                  <a:srgbClr val="FF0000"/>
                </a:solidFill>
              </a:rPr>
              <a:t>Большинство </a:t>
            </a:r>
            <a:r>
              <a:rPr lang="ru-RU" dirty="0">
                <a:solidFill>
                  <a:srgbClr val="FF0000"/>
                </a:solidFill>
              </a:rPr>
              <a:t>этих признаков сформулировано в диспозициях статей Особенной части, отдельные </a:t>
            </a:r>
            <a:r>
              <a:rPr lang="ru-RU" dirty="0" smtClean="0">
                <a:solidFill>
                  <a:srgbClr val="FF0000"/>
                </a:solidFill>
              </a:rPr>
              <a:t>- </a:t>
            </a:r>
            <a:r>
              <a:rPr lang="ru-RU" dirty="0">
                <a:solidFill>
                  <a:srgbClr val="FF0000"/>
                </a:solidFill>
              </a:rPr>
              <a:t>в статьях Общей части.</a:t>
            </a:r>
          </a:p>
          <a:p>
            <a:pPr algn="l"/>
            <a:r>
              <a:rPr lang="ru-RU" dirty="0">
                <a:solidFill>
                  <a:srgbClr val="FF0000"/>
                </a:solidFill>
              </a:rPr>
              <a:t> </a:t>
            </a:r>
          </a:p>
          <a:p>
            <a:pPr algn="l"/>
            <a:r>
              <a:rPr lang="ru-RU" dirty="0">
                <a:solidFill>
                  <a:srgbClr val="FF0000"/>
                </a:solidFill>
              </a:rPr>
              <a:t>Анализ ст. 14 УК РФ дает возможность </a:t>
            </a:r>
            <a:r>
              <a:rPr lang="ru-RU" b="1" i="1" dirty="0">
                <a:solidFill>
                  <a:srgbClr val="FF0000"/>
                </a:solidFill>
              </a:rPr>
              <a:t>охарактеризовать </a:t>
            </a:r>
            <a:r>
              <a:rPr lang="ru-RU" b="1" i="1" dirty="0" smtClean="0">
                <a:solidFill>
                  <a:srgbClr val="FF0000"/>
                </a:solidFill>
              </a:rPr>
              <a:t>понятие </a:t>
            </a:r>
            <a:r>
              <a:rPr lang="ru-RU" b="1" i="1" dirty="0">
                <a:solidFill>
                  <a:srgbClr val="FF0000"/>
                </a:solidFill>
              </a:rPr>
              <a:t>преступления в обобщенном виде, т.е. любое </a:t>
            </a:r>
            <a:r>
              <a:rPr lang="ru-RU" b="1" i="1" dirty="0" smtClean="0">
                <a:solidFill>
                  <a:srgbClr val="FF0000"/>
                </a:solidFill>
              </a:rPr>
              <a:t>преступление </a:t>
            </a:r>
            <a:r>
              <a:rPr lang="ru-RU" b="1" i="1" dirty="0">
                <a:solidFill>
                  <a:srgbClr val="FF0000"/>
                </a:solidFill>
              </a:rPr>
              <a:t>— это виновное, общественно опасное, противоправное и </a:t>
            </a:r>
            <a:r>
              <a:rPr lang="ru-RU" b="1" i="1" dirty="0" smtClean="0">
                <a:solidFill>
                  <a:srgbClr val="FF0000"/>
                </a:solidFill>
              </a:rPr>
              <a:t>наказуемое </a:t>
            </a:r>
            <a:r>
              <a:rPr lang="ru-RU" b="1" i="1" dirty="0">
                <a:solidFill>
                  <a:srgbClr val="FF0000"/>
                </a:solidFill>
              </a:rPr>
              <a:t>деяние</a:t>
            </a:r>
            <a:r>
              <a:rPr lang="ru-RU" dirty="0">
                <a:solidFill>
                  <a:srgbClr val="FF0000"/>
                </a:solidFill>
              </a:rPr>
              <a:t>.</a:t>
            </a:r>
          </a:p>
          <a:p>
            <a:endParaRPr lang="ru-RU" dirty="0">
              <a:solidFill>
                <a:schemeClr val="accent3">
                  <a:lumMod val="50000"/>
                </a:schemeClr>
              </a:solidFill>
            </a:endParaRPr>
          </a:p>
        </p:txBody>
      </p:sp>
    </p:spTree>
    <p:extLst>
      <p:ext uri="{BB962C8B-B14F-4D97-AF65-F5344CB8AC3E}">
        <p14:creationId xmlns:p14="http://schemas.microsoft.com/office/powerpoint/2010/main" val="3222272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66722459"/>
              </p:ext>
            </p:extLst>
          </p:nvPr>
        </p:nvGraphicFramePr>
        <p:xfrm>
          <a:off x="250825" y="1484313"/>
          <a:ext cx="8642350" cy="4641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ru-RU" dirty="0" smtClean="0">
                <a:solidFill>
                  <a:srgbClr val="FF0000"/>
                </a:solidFill>
              </a:rPr>
              <a:t>Виды юридической ошибки</a:t>
            </a:r>
            <a:endParaRPr lang="ru-RU" dirty="0">
              <a:solidFill>
                <a:srgbClr val="FF0000"/>
              </a:solidFill>
            </a:endParaRPr>
          </a:p>
        </p:txBody>
      </p:sp>
    </p:spTree>
    <p:extLst>
      <p:ext uri="{BB962C8B-B14F-4D97-AF65-F5344CB8AC3E}">
        <p14:creationId xmlns:p14="http://schemas.microsoft.com/office/powerpoint/2010/main" val="1933854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491715880"/>
              </p:ext>
            </p:extLst>
          </p:nvPr>
        </p:nvGraphicFramePr>
        <p:xfrm>
          <a:off x="250825" y="1412875"/>
          <a:ext cx="8713788" cy="4713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a:bodyPr>
          <a:lstStyle/>
          <a:p>
            <a:r>
              <a:rPr lang="ru-RU" dirty="0" smtClean="0">
                <a:solidFill>
                  <a:schemeClr val="tx1"/>
                </a:solidFill>
              </a:rPr>
              <a:t>Виды фактической ошибки</a:t>
            </a:r>
            <a:endParaRPr lang="ru-RU" dirty="0">
              <a:solidFill>
                <a:schemeClr val="tx1"/>
              </a:solidFill>
            </a:endParaRPr>
          </a:p>
        </p:txBody>
      </p:sp>
    </p:spTree>
    <p:extLst>
      <p:ext uri="{BB962C8B-B14F-4D97-AF65-F5344CB8AC3E}">
        <p14:creationId xmlns:p14="http://schemas.microsoft.com/office/powerpoint/2010/main" val="124821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2"/>
            <a:ext cx="7772400" cy="1348060"/>
          </a:xfrm>
        </p:spPr>
        <p:txBody>
          <a:bodyPr>
            <a:normAutofit fontScale="90000"/>
          </a:bodyPr>
          <a:lstStyle/>
          <a:p>
            <a:r>
              <a:rPr lang="ru-RU" dirty="0">
                <a:solidFill>
                  <a:schemeClr val="tx1"/>
                </a:solidFill>
              </a:rPr>
              <a:t>1.1    Понятие и значение состава </a:t>
            </a:r>
            <a:r>
              <a:rPr lang="ru-RU" dirty="0" smtClean="0">
                <a:solidFill>
                  <a:schemeClr val="tx1"/>
                </a:solidFill>
              </a:rPr>
              <a:t>преступления</a:t>
            </a:r>
            <a:endParaRPr lang="ru-RU" dirty="0">
              <a:solidFill>
                <a:schemeClr val="tx1"/>
              </a:solidFill>
            </a:endParaRPr>
          </a:p>
        </p:txBody>
      </p:sp>
      <p:sp>
        <p:nvSpPr>
          <p:cNvPr id="3" name="Подзаголовок 2"/>
          <p:cNvSpPr>
            <a:spLocks noGrp="1"/>
          </p:cNvSpPr>
          <p:nvPr>
            <p:ph type="subTitle" idx="1"/>
          </p:nvPr>
        </p:nvSpPr>
        <p:spPr>
          <a:xfrm>
            <a:off x="755576" y="1916832"/>
            <a:ext cx="8064896" cy="4248472"/>
          </a:xfrm>
        </p:spPr>
        <p:txBody>
          <a:bodyPr/>
          <a:lstStyle/>
          <a:p>
            <a:pPr lvl="0" algn="l"/>
            <a:r>
              <a:rPr lang="ru-RU" dirty="0" smtClean="0">
                <a:solidFill>
                  <a:srgbClr val="C00000"/>
                </a:solidFill>
              </a:rPr>
              <a:t>• оно </a:t>
            </a:r>
            <a:r>
              <a:rPr lang="ru-RU" dirty="0">
                <a:solidFill>
                  <a:srgbClr val="C00000"/>
                </a:solidFill>
              </a:rPr>
              <a:t>является необходимой предпосылкой познания </a:t>
            </a:r>
            <a:r>
              <a:rPr lang="ru-RU" dirty="0" smtClean="0">
                <a:solidFill>
                  <a:srgbClr val="C00000"/>
                </a:solidFill>
              </a:rPr>
              <a:t>конкретных </a:t>
            </a:r>
            <a:r>
              <a:rPr lang="ru-RU" dirty="0">
                <a:solidFill>
                  <a:srgbClr val="C00000"/>
                </a:solidFill>
              </a:rPr>
              <a:t>составов преступлений;</a:t>
            </a:r>
          </a:p>
          <a:p>
            <a:pPr lvl="0" algn="l"/>
            <a:r>
              <a:rPr lang="ru-RU" dirty="0">
                <a:solidFill>
                  <a:srgbClr val="C00000"/>
                </a:solidFill>
              </a:rPr>
              <a:t>• </a:t>
            </a:r>
            <a:r>
              <a:rPr lang="ru-RU" dirty="0" smtClean="0">
                <a:solidFill>
                  <a:srgbClr val="C00000"/>
                </a:solidFill>
              </a:rPr>
              <a:t>состав </a:t>
            </a:r>
            <a:r>
              <a:rPr lang="ru-RU" dirty="0">
                <a:solidFill>
                  <a:srgbClr val="C00000"/>
                </a:solidFill>
              </a:rPr>
              <a:t>преступления служит необходимой юридической </a:t>
            </a:r>
            <a:r>
              <a:rPr lang="ru-RU" dirty="0" smtClean="0">
                <a:solidFill>
                  <a:srgbClr val="C00000"/>
                </a:solidFill>
              </a:rPr>
              <a:t>основой </a:t>
            </a:r>
            <a:r>
              <a:rPr lang="ru-RU" dirty="0">
                <a:solidFill>
                  <a:srgbClr val="C00000"/>
                </a:solidFill>
              </a:rPr>
              <a:t>квалификации совершенных преступных деяний;</a:t>
            </a:r>
          </a:p>
          <a:p>
            <a:pPr lvl="0" algn="l"/>
            <a:r>
              <a:rPr lang="ru-RU" dirty="0">
                <a:solidFill>
                  <a:srgbClr val="C00000"/>
                </a:solidFill>
              </a:rPr>
              <a:t>• </a:t>
            </a:r>
            <a:r>
              <a:rPr lang="ru-RU" dirty="0" smtClean="0">
                <a:solidFill>
                  <a:srgbClr val="C00000"/>
                </a:solidFill>
              </a:rPr>
              <a:t>оно </a:t>
            </a:r>
            <a:r>
              <a:rPr lang="ru-RU" dirty="0">
                <a:solidFill>
                  <a:srgbClr val="C00000"/>
                </a:solidFill>
              </a:rPr>
              <a:t>способствует разграничению сходных преступлений;</a:t>
            </a:r>
          </a:p>
          <a:p>
            <a:pPr lvl="0" algn="l"/>
            <a:r>
              <a:rPr lang="ru-RU" dirty="0">
                <a:solidFill>
                  <a:srgbClr val="C00000"/>
                </a:solidFill>
              </a:rPr>
              <a:t>• </a:t>
            </a:r>
            <a:r>
              <a:rPr lang="ru-RU" dirty="0" smtClean="0">
                <a:solidFill>
                  <a:srgbClr val="C00000"/>
                </a:solidFill>
              </a:rPr>
              <a:t>самое </a:t>
            </a:r>
            <a:r>
              <a:rPr lang="ru-RU" dirty="0">
                <a:solidFill>
                  <a:srgbClr val="C00000"/>
                </a:solidFill>
              </a:rPr>
              <a:t>главное, наличие состава преступления в совершенном деянии является основанием уголовной ответственности;</a:t>
            </a:r>
          </a:p>
          <a:p>
            <a:pPr lvl="0" algn="l"/>
            <a:r>
              <a:rPr lang="ru-RU" dirty="0">
                <a:solidFill>
                  <a:srgbClr val="C00000"/>
                </a:solidFill>
              </a:rPr>
              <a:t>• </a:t>
            </a:r>
            <a:r>
              <a:rPr lang="ru-RU" dirty="0" smtClean="0">
                <a:solidFill>
                  <a:srgbClr val="C00000"/>
                </a:solidFill>
              </a:rPr>
              <a:t>состав </a:t>
            </a:r>
            <a:r>
              <a:rPr lang="ru-RU" dirty="0">
                <a:solidFill>
                  <a:srgbClr val="C00000"/>
                </a:solidFill>
              </a:rPr>
              <a:t>преступления определяет рамки доказывания по </a:t>
            </a:r>
            <a:r>
              <a:rPr lang="ru-RU" dirty="0" smtClean="0">
                <a:solidFill>
                  <a:srgbClr val="C00000"/>
                </a:solidFill>
              </a:rPr>
              <a:t>каждому </a:t>
            </a:r>
            <a:r>
              <a:rPr lang="ru-RU" dirty="0">
                <a:solidFill>
                  <a:srgbClr val="C00000"/>
                </a:solidFill>
              </a:rPr>
              <a:t>уголовному делу;</a:t>
            </a:r>
          </a:p>
          <a:p>
            <a:pPr lvl="0" algn="l"/>
            <a:r>
              <a:rPr lang="ru-RU" dirty="0">
                <a:solidFill>
                  <a:srgbClr val="C00000"/>
                </a:solidFill>
              </a:rPr>
              <a:t>• </a:t>
            </a:r>
            <a:r>
              <a:rPr lang="ru-RU" dirty="0" smtClean="0">
                <a:solidFill>
                  <a:srgbClr val="C00000"/>
                </a:solidFill>
              </a:rPr>
              <a:t>состав </a:t>
            </a:r>
            <a:r>
              <a:rPr lang="ru-RU" dirty="0">
                <a:solidFill>
                  <a:srgbClr val="C00000"/>
                </a:solidFill>
              </a:rPr>
              <a:t>преступления является законодательным «</a:t>
            </a:r>
            <a:r>
              <a:rPr lang="ru-RU" dirty="0" smtClean="0">
                <a:solidFill>
                  <a:srgbClr val="C00000"/>
                </a:solidFill>
              </a:rPr>
              <a:t>ограничителем</a:t>
            </a:r>
            <a:r>
              <a:rPr lang="ru-RU" dirty="0">
                <a:solidFill>
                  <a:srgbClr val="C00000"/>
                </a:solidFill>
              </a:rPr>
              <a:t>» субъективного усмотрения следователей и судей при </a:t>
            </a:r>
            <a:r>
              <a:rPr lang="ru-RU" dirty="0" smtClean="0">
                <a:solidFill>
                  <a:srgbClr val="C00000"/>
                </a:solidFill>
              </a:rPr>
              <a:t>рассле­довании </a:t>
            </a:r>
            <a:r>
              <a:rPr lang="ru-RU" dirty="0">
                <a:solidFill>
                  <a:srgbClr val="C00000"/>
                </a:solidFill>
              </a:rPr>
              <a:t>и рассмотрении уголовных дел.</a:t>
            </a:r>
          </a:p>
          <a:p>
            <a:endParaRPr lang="ru-RU" dirty="0"/>
          </a:p>
        </p:txBody>
      </p:sp>
    </p:spTree>
    <p:extLst>
      <p:ext uri="{BB962C8B-B14F-4D97-AF65-F5344CB8AC3E}">
        <p14:creationId xmlns:p14="http://schemas.microsoft.com/office/powerpoint/2010/main" val="263159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76173395"/>
              </p:ext>
            </p:extLst>
          </p:nvPr>
        </p:nvGraphicFramePr>
        <p:xfrm>
          <a:off x="539750" y="1916113"/>
          <a:ext cx="8280400" cy="4537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a:bodyPr>
          <a:lstStyle/>
          <a:p>
            <a:r>
              <a:rPr lang="ru-RU" sz="3200" dirty="0">
                <a:solidFill>
                  <a:schemeClr val="tx1"/>
                </a:solidFill>
              </a:rPr>
              <a:t>1. 2   Признаки и элементы состава </a:t>
            </a:r>
            <a:r>
              <a:rPr lang="ru-RU" sz="3200" dirty="0" smtClean="0">
                <a:solidFill>
                  <a:schemeClr val="tx1"/>
                </a:solidFill>
              </a:rPr>
              <a:t>преступления</a:t>
            </a:r>
            <a:endParaRPr lang="ru-RU" sz="3200" dirty="0">
              <a:solidFill>
                <a:schemeClr val="tx1"/>
              </a:solidFill>
            </a:endParaRPr>
          </a:p>
        </p:txBody>
      </p:sp>
    </p:spTree>
    <p:extLst>
      <p:ext uri="{BB962C8B-B14F-4D97-AF65-F5344CB8AC3E}">
        <p14:creationId xmlns:p14="http://schemas.microsoft.com/office/powerpoint/2010/main" val="2320309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794425388"/>
              </p:ext>
            </p:extLst>
          </p:nvPr>
        </p:nvGraphicFramePr>
        <p:xfrm>
          <a:off x="251520" y="1844824"/>
          <a:ext cx="8712968" cy="4751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467544" y="260648"/>
            <a:ext cx="8229600" cy="1368152"/>
          </a:xfrm>
        </p:spPr>
        <p:txBody>
          <a:bodyPr>
            <a:normAutofit fontScale="90000"/>
          </a:bodyPr>
          <a:lstStyle/>
          <a:p>
            <a:pPr algn="l"/>
            <a:r>
              <a:rPr lang="ru-RU" sz="2200" b="1" dirty="0" smtClean="0"/>
              <a:t/>
            </a:r>
            <a:br>
              <a:rPr lang="ru-RU" sz="2200" b="1" dirty="0" smtClean="0"/>
            </a:br>
            <a:r>
              <a:rPr lang="ru-RU" sz="2200" b="1" dirty="0" smtClean="0">
                <a:solidFill>
                  <a:srgbClr val="FF0000"/>
                </a:solidFill>
              </a:rPr>
              <a:t>ОБЪЕКТ ПРЕСТУПЛЕНИЯ -</a:t>
            </a:r>
            <a:r>
              <a:rPr lang="ru-RU" sz="2200" b="1" i="1" dirty="0" smtClean="0">
                <a:solidFill>
                  <a:srgbClr val="FF0000"/>
                </a:solidFill>
              </a:rPr>
              <a:t> </a:t>
            </a:r>
            <a:r>
              <a:rPr lang="ru-RU" sz="2200" b="1" i="1" dirty="0">
                <a:solidFill>
                  <a:srgbClr val="FF0000"/>
                </a:solidFill>
              </a:rPr>
              <a:t>это охраняемые уголовным законом общественные отношения, которым причиняется вред или созда­ется угроза причинения вреда</a:t>
            </a:r>
            <a:r>
              <a:rPr lang="ru-RU" sz="2200" dirty="0">
                <a:solidFill>
                  <a:srgbClr val="FF0000"/>
                </a:solidFill>
              </a:rPr>
              <a:t>. </a:t>
            </a:r>
            <a:r>
              <a:rPr lang="ru-RU" sz="1600" dirty="0"/>
              <a:t/>
            </a:r>
            <a:br>
              <a:rPr lang="ru-RU" sz="1600" dirty="0"/>
            </a:br>
            <a:r>
              <a:rPr lang="ru-RU" sz="1800" dirty="0" smtClean="0">
                <a:solidFill>
                  <a:schemeClr val="tx1"/>
                </a:solidFill>
              </a:rPr>
              <a:t>В </a:t>
            </a:r>
            <a:r>
              <a:rPr lang="ru-RU" sz="1800" dirty="0">
                <a:solidFill>
                  <a:schemeClr val="tx1"/>
                </a:solidFill>
              </a:rPr>
              <a:t>части 1 статьи  2 определены  Задачи Уголовного кодекса Российской Федерации. Эти задачи и являются объектом  преступления</a:t>
            </a:r>
            <a:r>
              <a:rPr lang="ru-RU" sz="1600" dirty="0">
                <a:solidFill>
                  <a:schemeClr val="tx1"/>
                </a:solidFill>
              </a:rPr>
              <a:t/>
            </a:r>
            <a:br>
              <a:rPr lang="ru-RU" sz="1600" dirty="0">
                <a:solidFill>
                  <a:schemeClr val="tx1"/>
                </a:solidFill>
              </a:rPr>
            </a:br>
            <a:endParaRPr lang="ru-RU" sz="1600" dirty="0">
              <a:solidFill>
                <a:schemeClr val="tx1"/>
              </a:solidFill>
            </a:endParaRPr>
          </a:p>
        </p:txBody>
      </p:sp>
    </p:spTree>
    <p:extLst>
      <p:ext uri="{BB962C8B-B14F-4D97-AF65-F5344CB8AC3E}">
        <p14:creationId xmlns:p14="http://schemas.microsoft.com/office/powerpoint/2010/main" val="3867750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833409"/>
              </p:ext>
            </p:extLst>
          </p:nvPr>
        </p:nvGraphicFramePr>
        <p:xfrm>
          <a:off x="323850" y="1916113"/>
          <a:ext cx="8496300" cy="4537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Заголовок 2"/>
          <p:cNvSpPr>
            <a:spLocks noGrp="1"/>
          </p:cNvSpPr>
          <p:nvPr>
            <p:ph type="title"/>
          </p:nvPr>
        </p:nvSpPr>
        <p:spPr/>
        <p:txBody>
          <a:bodyPr>
            <a:noAutofit/>
          </a:bodyPr>
          <a:lstStyle/>
          <a:p>
            <a:r>
              <a:rPr lang="ru-RU" sz="2800" b="1" i="1" dirty="0" smtClean="0">
                <a:solidFill>
                  <a:srgbClr val="FF0000"/>
                </a:solidFill>
              </a:rPr>
              <a:t>ОБЪЕКТИВНАЯ СТОРОНА состава </a:t>
            </a:r>
            <a:r>
              <a:rPr lang="ru-RU" sz="2800" b="1" i="1" dirty="0">
                <a:solidFill>
                  <a:srgbClr val="FF0000"/>
                </a:solidFill>
              </a:rPr>
              <a:t>преступления </a:t>
            </a:r>
            <a:r>
              <a:rPr lang="ru-RU" sz="2800" b="1" i="1" dirty="0" smtClean="0">
                <a:solidFill>
                  <a:srgbClr val="FF0000"/>
                </a:solidFill>
              </a:rPr>
              <a:t>- </a:t>
            </a:r>
            <a:r>
              <a:rPr lang="ru-RU" sz="2800" b="1" i="1" dirty="0">
                <a:solidFill>
                  <a:srgbClr val="FF0000"/>
                </a:solidFill>
              </a:rPr>
              <a:t>это внешняя характеристика преступления, его видимая </a:t>
            </a:r>
            <a:r>
              <a:rPr lang="ru-RU" sz="2800" b="1" i="1" dirty="0" smtClean="0">
                <a:solidFill>
                  <a:srgbClr val="FF0000"/>
                </a:solidFill>
              </a:rPr>
              <a:t>сторона (ст. 14 УК РФ)</a:t>
            </a:r>
            <a:endParaRPr lang="ru-RU" sz="2800" dirty="0">
              <a:solidFill>
                <a:srgbClr val="FF0000"/>
              </a:solidFill>
            </a:endParaRPr>
          </a:p>
        </p:txBody>
      </p:sp>
    </p:spTree>
    <p:extLst>
      <p:ext uri="{BB962C8B-B14F-4D97-AF65-F5344CB8AC3E}">
        <p14:creationId xmlns:p14="http://schemas.microsoft.com/office/powerpoint/2010/main" val="260469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43811250"/>
              </p:ext>
            </p:extLst>
          </p:nvPr>
        </p:nvGraphicFramePr>
        <p:xfrm>
          <a:off x="323528" y="1988840"/>
          <a:ext cx="8640763" cy="4425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467544" y="620688"/>
            <a:ext cx="8229600" cy="1252728"/>
          </a:xfrm>
        </p:spPr>
        <p:txBody>
          <a:bodyPr>
            <a:noAutofit/>
          </a:bodyPr>
          <a:lstStyle/>
          <a:p>
            <a:r>
              <a:rPr lang="ru-RU" sz="2800" b="1" i="1" dirty="0" smtClean="0">
                <a:solidFill>
                  <a:schemeClr val="tx1"/>
                </a:solidFill>
              </a:rPr>
              <a:t>СУБЪЕКТИВНАЯ СТОРОНА состава </a:t>
            </a:r>
            <a:r>
              <a:rPr lang="ru-RU" sz="2800" b="1" i="1" dirty="0">
                <a:solidFill>
                  <a:schemeClr val="tx1"/>
                </a:solidFill>
              </a:rPr>
              <a:t>преступления </a:t>
            </a:r>
            <a:r>
              <a:rPr lang="ru-RU" sz="2800" b="1" i="1" dirty="0" smtClean="0">
                <a:solidFill>
                  <a:schemeClr val="tx1"/>
                </a:solidFill>
              </a:rPr>
              <a:t>- </a:t>
            </a:r>
            <a:r>
              <a:rPr lang="ru-RU" sz="2800" b="1" i="1" dirty="0">
                <a:solidFill>
                  <a:schemeClr val="tx1"/>
                </a:solidFill>
              </a:rPr>
              <a:t>это </a:t>
            </a:r>
            <a:r>
              <a:rPr lang="ru-RU" sz="2800" b="1" i="1" dirty="0" smtClean="0">
                <a:solidFill>
                  <a:schemeClr val="tx1"/>
                </a:solidFill>
              </a:rPr>
              <a:t>внутренняя </a:t>
            </a:r>
            <a:r>
              <a:rPr lang="ru-RU" sz="2800" b="1" i="1" dirty="0">
                <a:solidFill>
                  <a:schemeClr val="tx1"/>
                </a:solidFill>
              </a:rPr>
              <a:t>характеристика преступного поведения, его внутренняя </a:t>
            </a:r>
            <a:r>
              <a:rPr lang="ru-RU" sz="2800" b="1" i="1" dirty="0" smtClean="0">
                <a:solidFill>
                  <a:schemeClr val="tx1"/>
                </a:solidFill>
              </a:rPr>
              <a:t>сторона</a:t>
            </a:r>
            <a:br>
              <a:rPr lang="ru-RU" sz="2800" b="1" i="1" dirty="0" smtClean="0">
                <a:solidFill>
                  <a:schemeClr val="tx1"/>
                </a:solidFill>
              </a:rPr>
            </a:br>
            <a:r>
              <a:rPr lang="ru-RU" sz="2800" b="1" i="1" dirty="0" smtClean="0">
                <a:solidFill>
                  <a:schemeClr val="tx1"/>
                </a:solidFill>
              </a:rPr>
              <a:t> (глава 5 УК РФ)</a:t>
            </a:r>
            <a:endParaRPr lang="ru-RU" sz="2800" dirty="0">
              <a:solidFill>
                <a:schemeClr val="tx1"/>
              </a:solidFill>
            </a:endParaRPr>
          </a:p>
        </p:txBody>
      </p:sp>
    </p:spTree>
    <p:extLst>
      <p:ext uri="{BB962C8B-B14F-4D97-AF65-F5344CB8AC3E}">
        <p14:creationId xmlns:p14="http://schemas.microsoft.com/office/powerpoint/2010/main" val="197543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688954266"/>
              </p:ext>
            </p:extLst>
          </p:nvPr>
        </p:nvGraphicFramePr>
        <p:xfrm>
          <a:off x="395288" y="2060575"/>
          <a:ext cx="8353425" cy="4065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Autofit/>
          </a:bodyPr>
          <a:lstStyle/>
          <a:p>
            <a:r>
              <a:rPr lang="ru-RU" sz="3600" b="1" i="1" dirty="0" smtClean="0">
                <a:solidFill>
                  <a:schemeClr val="tx1"/>
                </a:solidFill>
              </a:rPr>
              <a:t>СУБЪЕКТ ПРЕСТУПЛЕНИЯ - </a:t>
            </a:r>
            <a:r>
              <a:rPr lang="ru-RU" sz="3600" b="1" i="1" dirty="0">
                <a:solidFill>
                  <a:schemeClr val="tx1"/>
                </a:solidFill>
              </a:rPr>
              <a:t>это физическое лицо, совершившее преступление</a:t>
            </a:r>
            <a:endParaRPr lang="ru-RU" sz="3600" dirty="0">
              <a:solidFill>
                <a:schemeClr val="tx1"/>
              </a:solidFill>
            </a:endParaRPr>
          </a:p>
        </p:txBody>
      </p:sp>
    </p:spTree>
    <p:extLst>
      <p:ext uri="{BB962C8B-B14F-4D97-AF65-F5344CB8AC3E}">
        <p14:creationId xmlns:p14="http://schemas.microsoft.com/office/powerpoint/2010/main" val="1987151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241</TotalTime>
  <Words>1544</Words>
  <Application>Microsoft Office PowerPoint</Application>
  <PresentationFormat>Экран (4:3)</PresentationFormat>
  <Paragraphs>185</Paragraphs>
  <Slides>31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Волна</vt:lpstr>
      <vt:lpstr>Лекция : Состав преступления</vt:lpstr>
      <vt:lpstr> Вопросы лекции: 1.      Состав преступления   1.1    Понятие и значение состава преступления 1. 2   Признаки и элементы состава преступления 1.3    Виды составов преступления 2.      Объект преступления   2.1    Понятие и значение объекта преступления 2.2    Классификация объектов преступления 2.3    Предмет преступления 3.      Объективная сторона преступления   3.1    Понятие, признаки объективной стороны преступления 3.2    Общественно опасное деяние — обязательный признак объективной стороны преступления 3.3     Факультативные признаки объективной стороны преступления 4.       Субъективная сторона преступления   4.1    Понятие, значение субъективной стороны преступления 4.2     Вина, ее формы 4.3.    Умысел, его виды 4.4     Неосторожность, ее виды 4.5     Мотив и цель преступления 5.        Субъект преступления  </vt:lpstr>
      <vt:lpstr>1.  Состав преступления (ст. 14 УК РФ)   </vt:lpstr>
      <vt:lpstr>1.1    Понятие и значение состава преступления</vt:lpstr>
      <vt:lpstr>1. 2   Признаки и элементы состава преступления</vt:lpstr>
      <vt:lpstr> ОБЪЕКТ ПРЕСТУПЛЕНИЯ - это охраняемые уголовным законом общественные отношения, которым причиняется вред или созда­ется угроза причинения вреда.  В части 1 статьи  2 определены  Задачи Уголовного кодекса Российской Федерации. Эти задачи и являются объектом  преступления </vt:lpstr>
      <vt:lpstr>ОБЪЕКТИВНАЯ СТОРОНА состава преступления - это внешняя характеристика преступления, его видимая сторона (ст. 14 УК РФ)</vt:lpstr>
      <vt:lpstr>СУБЪЕКТИВНАЯ СТОРОНА состава преступления - это внутренняя характеристика преступного поведения, его внутренняя сторона  (глава 5 УК РФ)</vt:lpstr>
      <vt:lpstr>СУБЪЕКТ ПРЕСТУПЛЕНИЯ - это физическое лицо, совершившее преступление</vt:lpstr>
      <vt:lpstr>1.3   Виды составов преступления </vt:lpstr>
      <vt:lpstr>Виды составов  по способу описания</vt:lpstr>
      <vt:lpstr>Виды составов  по особенностям законодательного конструирования</vt:lpstr>
      <vt:lpstr>2. Объект преступления     </vt:lpstr>
      <vt:lpstr>2.2    Классификация объектов преступления классификация по вертикали</vt:lpstr>
      <vt:lpstr>классификация по горизонтали</vt:lpstr>
      <vt:lpstr>2.3    Предмет преступления </vt:lpstr>
      <vt:lpstr>3. Объективная сторона преступления  </vt:lpstr>
      <vt:lpstr>3.2   Общественно опасное деяние </vt:lpstr>
      <vt:lpstr>3.3   Факультативные признаки объективной стороны преступления</vt:lpstr>
      <vt:lpstr>4. Субъективная сторона преступления </vt:lpstr>
      <vt:lpstr>4.2    Вина, ее формы</vt:lpstr>
      <vt:lpstr>4.3.    Умысел, его виды</vt:lpstr>
      <vt:lpstr>4.4   Неосторожность, ее виды</vt:lpstr>
      <vt:lpstr>4.5     Мотив и цель преступления</vt:lpstr>
      <vt:lpstr>Две группы мотивов</vt:lpstr>
      <vt:lpstr>5.        Субъект преступления  (Гл. 4 УК РФ)</vt:lpstr>
      <vt:lpstr>Возраст наступления уголовной ответственности</vt:lpstr>
      <vt:lpstr>Невменяемость (ст. 21 УК РФ)</vt:lpstr>
      <vt:lpstr>6.   Ошибка в уголовном праве, понятие, значение</vt:lpstr>
      <vt:lpstr>Виды юридической ошибки</vt:lpstr>
      <vt:lpstr>Виды фактической ошибки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Master</dc:creator>
  <cp:lastModifiedBy>1</cp:lastModifiedBy>
  <cp:revision>44</cp:revision>
  <dcterms:created xsi:type="dcterms:W3CDTF">2014-03-10T03:55:28Z</dcterms:created>
  <dcterms:modified xsi:type="dcterms:W3CDTF">2018-03-12T04:38:22Z</dcterms:modified>
</cp:coreProperties>
</file>