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1" r:id="rId5"/>
    <p:sldId id="259" r:id="rId6"/>
    <p:sldId id="269" r:id="rId7"/>
    <p:sldId id="280" r:id="rId8"/>
    <p:sldId id="275" r:id="rId9"/>
    <p:sldId id="274" r:id="rId10"/>
    <p:sldId id="296" r:id="rId11"/>
    <p:sldId id="273" r:id="rId12"/>
    <p:sldId id="272" r:id="rId13"/>
    <p:sldId id="267" r:id="rId14"/>
    <p:sldId id="289" r:id="rId15"/>
    <p:sldId id="271" r:id="rId16"/>
    <p:sldId id="279" r:id="rId17"/>
    <p:sldId id="266" r:id="rId18"/>
    <p:sldId id="278" r:id="rId19"/>
    <p:sldId id="277" r:id="rId20"/>
    <p:sldId id="291" r:id="rId21"/>
    <p:sldId id="281" r:id="rId22"/>
    <p:sldId id="288" r:id="rId23"/>
    <p:sldId id="276" r:id="rId24"/>
    <p:sldId id="286" r:id="rId25"/>
    <p:sldId id="265" r:id="rId26"/>
    <p:sldId id="264" r:id="rId27"/>
    <p:sldId id="297" r:id="rId28"/>
    <p:sldId id="285" r:id="rId29"/>
    <p:sldId id="284" r:id="rId30"/>
    <p:sldId id="283" r:id="rId31"/>
    <p:sldId id="301" r:id="rId32"/>
    <p:sldId id="282" r:id="rId33"/>
    <p:sldId id="263" r:id="rId34"/>
    <p:sldId id="302" r:id="rId35"/>
    <p:sldId id="262" r:id="rId36"/>
    <p:sldId id="303" r:id="rId37"/>
    <p:sldId id="298" r:id="rId38"/>
    <p:sldId id="294" r:id="rId39"/>
    <p:sldId id="260" r:id="rId40"/>
    <p:sldId id="300" r:id="rId41"/>
    <p:sldId id="299" r:id="rId42"/>
    <p:sldId id="292" r:id="rId43"/>
    <p:sldId id="305" r:id="rId44"/>
    <p:sldId id="270" r:id="rId45"/>
    <p:sldId id="306" r:id="rId46"/>
    <p:sldId id="293" r:id="rId47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38" autoAdjust="0"/>
  </p:normalViewPr>
  <p:slideViewPr>
    <p:cSldViewPr snapToGrid="0">
      <p:cViewPr varScale="1">
        <p:scale>
          <a:sx n="82" d="100"/>
          <a:sy n="82" d="100"/>
        </p:scale>
        <p:origin x="8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6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8ED38-DACC-475F-98A0-EA3A685D4F61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CF9B1-42F9-4652-9E57-B31BD81969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368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87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620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46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43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97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2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69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09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395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CF9B1-42F9-4652-9E57-B31BD8196962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09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88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8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26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74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18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60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80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0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79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4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AC37-F921-46E7-9FB5-9BADC632D0CC}" type="datetimeFigureOut">
              <a:rPr lang="ru-RU" smtClean="0"/>
              <a:pPr/>
              <a:t>07.05.2018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E286A-3814-4A14-9DF8-B3EA5172D38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668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3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3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3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3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24221" y="1849899"/>
            <a:ext cx="9149757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Проектная работа с детьми </a:t>
            </a:r>
            <a:r>
              <a:rPr lang="en-US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подготовительной к школе группы №4.</a:t>
            </a:r>
            <a:b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Образовательная область «Познавательное развитие»</a:t>
            </a:r>
            <a:b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(знакомство с народным промыслом)</a:t>
            </a:r>
            <a:b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Тема: «Васильковая гжель».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endParaRPr lang="ru-RU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8699" y="2517774"/>
            <a:ext cx="6400800" cy="911225"/>
          </a:xfrm>
        </p:spPr>
        <p:txBody>
          <a:bodyPr/>
          <a:lstStyle/>
          <a:p>
            <a:pPr eaLnBrk="1" hangingPunct="1"/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8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2015 – 2016 уч. год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487594" y="3823360"/>
            <a:ext cx="61111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Воспитатели: Веселовская Л. В.</a:t>
            </a:r>
          </a:p>
          <a:p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                     Корсакова А.Г.</a:t>
            </a:r>
          </a:p>
        </p:txBody>
      </p:sp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651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43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48746" y="181394"/>
            <a:ext cx="5705408" cy="126119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Оформили зимнюю площадку в стиле «Гжель».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045">
            <a:off x="7955438" y="2071169"/>
            <a:ext cx="3684167" cy="207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93" y="592562"/>
            <a:ext cx="3072351" cy="478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6" y="2417254"/>
            <a:ext cx="2589934" cy="346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0703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854590" y="590843"/>
            <a:ext cx="8482819" cy="124589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Наши родители тоже поддержали детскую инициативу в украшении группы и новогодней елки в стиле «Гжель».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6" y="2117148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4696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09" y="690671"/>
            <a:ext cx="4620491" cy="346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2" y="1339676"/>
            <a:ext cx="4481945" cy="3361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832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93" y="675698"/>
            <a:ext cx="3263503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96" y="1253331"/>
            <a:ext cx="3263503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856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71" y="1857077"/>
            <a:ext cx="2733962" cy="2050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68" y="651164"/>
            <a:ext cx="2389909" cy="3186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039">
            <a:off x="6574666" y="827773"/>
            <a:ext cx="1451013" cy="194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395">
            <a:off x="4793875" y="3239951"/>
            <a:ext cx="1710631" cy="2289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3560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446423" y="1139248"/>
            <a:ext cx="5318559" cy="82391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Девочки станцевали танец в традиционных гжельских костюмах около нашей чудесной елки.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76" y="453882"/>
            <a:ext cx="2906329" cy="5171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521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772492" y="302886"/>
            <a:ext cx="5157787" cy="157003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Есть в Подмосковье такое местечко,</a:t>
            </a:r>
          </a:p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Белая рощица, синяя речка.</a:t>
            </a:r>
          </a:p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В этой негромкой российской природе </a:t>
            </a:r>
          </a:p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Слышится эхо волшебных мелодий.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7" y="2711053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37677" y="829994"/>
            <a:ext cx="5183188" cy="175846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Print" panose="02000600000000000000" pitchFamily="2" charset="0"/>
              </a:rPr>
              <a:t>Но на этом наша работа не закончилась. Детей очень заинтересовала история возникновения народного промысла «Гжель».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48" y="2117542"/>
            <a:ext cx="5138640" cy="3853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670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25001" y="689317"/>
            <a:ext cx="9141998" cy="313456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Print" panose="02000600000000000000" pitchFamily="2" charset="0"/>
              </a:rPr>
              <a:t>В ходе сбора информации из всех предлагаемых детьми источников (спросили у родителей, узнали из энциклопедии, посмотрели познавательные фильмы, послушали рассказы воспитателя и т.д.), они узнали, что украшенные синей росписью изделия, - называются «гжель», по имени небольшой подмосковной  деревни Гжель. За что гжель нравится всем? Чем она отличается? Да прежде всего – своим цветом. Мастера перенесли синеву неба на белый фарфор. Всего одна краска, а какая нарядная и праздничная роспись. Самый излюбленный узор – гжельская роза. Но есть и цветы, и люди, и травы, и диковинные птицы. Каждый мастер всех своими произведениями радовал.</a:t>
            </a: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endParaRPr lang="ru-RU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60" y="3823880"/>
            <a:ext cx="3651498" cy="2355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2" y="3823880"/>
            <a:ext cx="3138715" cy="2623848"/>
          </a:xfrm>
        </p:spPr>
      </p:pic>
    </p:spTree>
    <p:extLst>
      <p:ext uri="{BB962C8B-B14F-4D97-AF65-F5344CB8AC3E}">
        <p14:creationId xmlns:p14="http://schemas.microsoft.com/office/powerpoint/2010/main" val="221319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11038" y="846862"/>
            <a:ext cx="9229697" cy="105219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Вместе с детьми рассматривали наглядно – дидактически пособия, иллюстрации, картинки, альбомы: «Гжель», «Сказочная гжель», «Сине – белая посуда».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85" y="2007661"/>
            <a:ext cx="5199592" cy="389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120">
            <a:off x="610474" y="2788113"/>
            <a:ext cx="2201128" cy="2934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74">
            <a:off x="8392404" y="1882062"/>
            <a:ext cx="3069245" cy="2301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696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92118" y="600870"/>
            <a:ext cx="8832042" cy="11435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Посетили музей группы № 3 «Сказочная гжель» , где дети познакомились с посудой и миниатюрами , изготовленными гжельскими мастерами.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9" y="2144857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20" y="2144857"/>
            <a:ext cx="4912784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796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4062" y="1574414"/>
            <a:ext cx="10888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Вид проекта</a:t>
            </a: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: познавательно –исследовательский. 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: дети, воспитатели, родители. 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Сроки реализации проекта</a:t>
            </a:r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: декабрь – февраль.</a:t>
            </a:r>
          </a:p>
        </p:txBody>
      </p:sp>
    </p:spTree>
    <p:extLst>
      <p:ext uri="{BB962C8B-B14F-4D97-AF65-F5344CB8AC3E}">
        <p14:creationId xmlns:p14="http://schemas.microsoft.com/office/powerpoint/2010/main" val="340548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90951" y="568554"/>
            <a:ext cx="5880520" cy="82391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Print" panose="02000600000000000000" pitchFamily="2" charset="0"/>
              </a:rPr>
              <a:t>Провели дидактические игры</a:t>
            </a: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latin typeface="Segoe Print" panose="02000600000000000000" pitchFamily="2" charset="0"/>
              </a:rPr>
              <a:t> «Найди лишнее» (умение выделять традиционные особенности гжельской росписи).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63" y="3429000"/>
            <a:ext cx="3325837" cy="2494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88695" y="1392466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«Магазин» (продам все, что пожелаете, да не за деньги, а за умение).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4" y="1543708"/>
            <a:ext cx="3578610" cy="2683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98" y="2010939"/>
            <a:ext cx="2955636" cy="2216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7" y="3871907"/>
            <a:ext cx="2681252" cy="2010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546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43248" y="394068"/>
            <a:ext cx="6285073" cy="2335237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Посетили музей «Родные истоки» и провели сюжетно – ролевую игру «Экскурсия в музей» , где дети попробовали себя в роли экскурсоводов, посетителей, билетёров,  смотрителей залов . Через образ экскурсовода дети рассказывали не только о гжели, но и других народных промыслах: «Городец», «Хохлома», «Жостово».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6" y="3257457"/>
            <a:ext cx="4096520" cy="3072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08" y="3123372"/>
            <a:ext cx="2802513" cy="2101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69" y="1120454"/>
            <a:ext cx="3427379" cy="2570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53" y="3933544"/>
            <a:ext cx="3107895" cy="2330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896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50191" y="1663159"/>
            <a:ext cx="7581267" cy="1234277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рассказали детям откуда к нам в Россию пришло сочетание сине-голубой росписи. Есть в Нидерландах городок Делфт, в нем находится королевский фаянсовый завод, где делают посуду с утонченной синей росписью на белом фоне. Мастера,  соединив землю, воду и небо создали чудо, покрытое бело-голубыми мечтами</a:t>
            </a:r>
            <a:r>
              <a:rPr lang="en-US" sz="1600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 мельницами и тюльпанами, птицами и кораблями.  Знаменитый дельфтский фарфор, старше Гжели почти на 100 лет. Царь Петр </a:t>
            </a:r>
            <a:r>
              <a:rPr lang="en-US" sz="1600" dirty="0">
                <a:solidFill>
                  <a:schemeClr val="bg1"/>
                </a:solidFill>
                <a:latin typeface="Segoe Print" panose="02000600000000000000" pitchFamily="2" charset="0"/>
              </a:rPr>
              <a:t>I</a:t>
            </a:r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, который учился в Голландии корабельному делу, побывав в Делфте, велел построить   в России подобную фабрику. Так появилась Гжель.  Голландская и русская культура имеют сине-белую точку соприкосновения.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4" y="3069891"/>
            <a:ext cx="2619456" cy="1964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5" y="1216845"/>
            <a:ext cx="2779569" cy="370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24" y="3333014"/>
            <a:ext cx="3220409" cy="2415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10" y="4387057"/>
            <a:ext cx="2554805" cy="191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2440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46370" y="600869"/>
            <a:ext cx="5684424" cy="1036057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Оформили уголок художественной деятельности - «Синее чудо», совместно с родителями.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0" y="1868025"/>
            <a:ext cx="2970257" cy="2227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30" y="1636927"/>
            <a:ext cx="3236192" cy="2427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29" y="2995939"/>
            <a:ext cx="1822027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74" y="1129626"/>
            <a:ext cx="1770264" cy="2369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58" y="3754582"/>
            <a:ext cx="1770263" cy="236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248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7538" y="589701"/>
            <a:ext cx="9473418" cy="132556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Поскольку гжельские изделия сделаны из глины, детей заинтересовал вопрос – откуда она берётся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Из познавательной литературы и рассказов воспитателей дети узнали, что глину нам подарила природа. Глина находится под верхним слоем земли, чаще возле рек и озер. Просмотрев познавательный фильм, дети узнали, что место добычи глины называется карьером. Разработку карьера ведет специальная техника.</a:t>
            </a:r>
            <a:r>
              <a:rPr lang="ru-RU" sz="2400" b="1" dirty="0">
                <a:latin typeface="Segoe Print" panose="02000600000000000000" pitchFamily="2" charset="0"/>
              </a:rPr>
              <a:t> 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3" y="2208552"/>
            <a:ext cx="5160962" cy="3870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04" y="2172782"/>
            <a:ext cx="2802083" cy="2101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47" y="3830528"/>
            <a:ext cx="2964296" cy="22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5396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9043" y="598922"/>
            <a:ext cx="9571892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Глина бывает разного цвета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белая, голубая, терракотовая, серая. Именно в Гжели нашли чудесную белую-белую глину, и решили лепить из нее посуду разную. А еще дети узнали из рассказов воспитателей, что глина может содержать такой природный пигмент, как охра- природный краситель. Охра окрашивает глину в красный, желтый, золотистый, фиолетовый. Охру используют художники как природную краску.</a:t>
            </a:r>
          </a:p>
        </p:txBody>
      </p:sp>
      <p:pic>
        <p:nvPicPr>
          <p:cNvPr id="8" name="Содержимое 7" descr="IMG_38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2115" y="2669561"/>
            <a:ext cx="4073208" cy="3054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Содержимое 12" descr="IMG_379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276697" y="2243269"/>
            <a:ext cx="4915303" cy="3686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57" y="2395237"/>
            <a:ext cx="2202285" cy="2949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1539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5516" y="358661"/>
            <a:ext cx="9609406" cy="17936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Ввели детей в проблемную ситуацию - почему же посуду даже древние люди делали из глины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Мы решили провести эксперименты  с глиной и песком (для сравнения).</a:t>
            </a:r>
            <a:b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В нашей группе есть экспериментальная лаборатория «Эврика» ,где есть для этого всё необходимое.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7" y="1980503"/>
            <a:ext cx="3430152" cy="2572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6" y="3730054"/>
            <a:ext cx="2722852" cy="204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79" y="1982648"/>
            <a:ext cx="3597920" cy="2398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8" y="3730054"/>
            <a:ext cx="2722852" cy="204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3479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92624" y="406623"/>
            <a:ext cx="9328052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Рассматривая песок и глину через лупу, дети пришли к выводу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песок состоит из песчинок, которые не прилипают друг к другу, а глина из мелких частичек, которые, как - будто крепко взялись за руки и прижались друг к другу. Дети это продемонстрировали.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4" y="1690688"/>
            <a:ext cx="3505198" cy="2628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54" y="3739027"/>
            <a:ext cx="3091296" cy="231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77" y="1732186"/>
            <a:ext cx="2776024" cy="208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25" y="4043897"/>
            <a:ext cx="2700997" cy="2025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2058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1356" y="622511"/>
            <a:ext cx="9577386" cy="104660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на песок направить струю воздуха – песчинки легко сдуваются, а слипшиеся частички глины - нет.  </a:t>
            </a:r>
            <a:r>
              <a:rPr lang="ru-RU" sz="2000" b="1" dirty="0">
                <a:latin typeface="Segoe Print" panose="02000600000000000000" pitchFamily="2" charset="0"/>
              </a:rPr>
              <a:t>Дал</a:t>
            </a:r>
            <a:r>
              <a:rPr lang="ru-RU" sz="2400" b="1" dirty="0">
                <a:latin typeface="Segoe Print" panose="02000600000000000000" pitchFamily="2" charset="0"/>
              </a:rPr>
              <a:t> </a:t>
            </a:r>
            <a:r>
              <a:rPr lang="ru-RU" sz="2400" dirty="0"/>
              <a:t>дети наблюдали за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41" y="1526295"/>
            <a:ext cx="3616592" cy="2712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6" y="3765073"/>
            <a:ext cx="3026663" cy="2269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28" y="1421133"/>
            <a:ext cx="3389714" cy="254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171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3039" y="469380"/>
            <a:ext cx="9490841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Дети попробовали  слепить что-нибудь из сухого песка. Им ничего не удалось слепить, а вот из мокрого -  дети слепили чашечку. Но если песок высыхает, чашечка рассыпается. Сухая глина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- 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ломается, она хрупкая . Сырая глина – вязкая, пластичная( из нее можно лепить, т.к. частицы связаны друг с другом).</a:t>
            </a:r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5243"/>
            <a:ext cx="3359849" cy="244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04" y="1952582"/>
            <a:ext cx="2978818" cy="223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22" y="1952582"/>
            <a:ext cx="3677202" cy="275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60" y="3801681"/>
            <a:ext cx="3420687" cy="256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750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3338" y="839673"/>
            <a:ext cx="10527215" cy="908771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Актуальность выбранной темы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07494" y="1838023"/>
            <a:ext cx="10515600" cy="150018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Как сделать, чтобы мир ребенка стал многозначным, многообразным и прекрасным, а сам ребенок добрым и успешным?! Приобщить детей к народному искусству. Искусство народных мастеров помогает раскрывать детям мир прекрасного, развивать эстетический вкус, помогает развивать не только творческую личность, но и любовь к родному дому, к своей стране.</a:t>
            </a:r>
          </a:p>
        </p:txBody>
      </p:sp>
    </p:spTree>
    <p:extLst>
      <p:ext uri="{BB962C8B-B14F-4D97-AF65-F5344CB8AC3E}">
        <p14:creationId xmlns:p14="http://schemas.microsoft.com/office/powerpoint/2010/main" val="271709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52356" y="724286"/>
            <a:ext cx="9411286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Налили с детьми воду в песочную чашечку и в глиняную. Из песочной чашечки вода быстро убежала и сама чашечка превратилась в «кашицу» ,а вот глиняная чашечка воду удержала. Дети сделали вывод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из песка нельзя делать посуду, потому что он плохо лепится, рыхлый, легко пропускает воду. А из глины можно делать посуду, потому что она пластичная, хорошо лепится и удерживает воду после определенного насыщения водой. Все свои опыты мы зарисовали . У каждого из детей папка исследователя.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34" y="2552913"/>
            <a:ext cx="2850286" cy="2137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9" y="3776697"/>
            <a:ext cx="2817091" cy="2112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49" y="2433379"/>
            <a:ext cx="3169047" cy="237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30" y="4151532"/>
            <a:ext cx="2629334" cy="1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137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7108" y="365125"/>
            <a:ext cx="9622301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Посетили музей «Родные истоки», экспозицию «Русская изба». Посмотрели посуду наших предков. Чем она отличается от современной посуды( простая, без украшений).Посмотрели и на другую посуду, которой пользовались в старину.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3" y="1623870"/>
            <a:ext cx="3581400" cy="268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39" y="1453212"/>
            <a:ext cx="3160857" cy="2370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16" y="2818425"/>
            <a:ext cx="2608118" cy="3477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83" y="3823855"/>
            <a:ext cx="3435927" cy="2576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262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2390" y="462708"/>
            <a:ext cx="9425353" cy="146524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Провели с детьми дидактические игры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«Из какой сказки вещи», «В  каких сказках упоминается глиняная посуда», «В каких сказках есть предметы, изготовленные из кирпича». И к этим сказкам нарисовали рисунки.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66" y="3719958"/>
            <a:ext cx="3089564" cy="2317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37" y="1541628"/>
            <a:ext cx="3248891" cy="243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67" y="3628997"/>
            <a:ext cx="3392106" cy="254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9" y="1927952"/>
            <a:ext cx="2908301" cy="218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90" y="1868292"/>
            <a:ext cx="2377786" cy="1783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643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6768" y="680424"/>
            <a:ext cx="9764151" cy="154227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Следующий вопрос, который заинтересовал детей, был о мастерах, которые изготавливали глиняные изделия. Мы обратились к родителям, чтобы они рассказали детям о профессии гончара и гончарном ремесле. Затем дети поделились  своими знаниями. Глину сначала лепили руками, а потом появился гончарный круг. После того как посуда подсыхала ее обжигали в специальных печах. Глину обжигали – жгли, отсюда жгель , но произносить это трудно и перефразировали – гжель.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22" y="2426381"/>
            <a:ext cx="2373077" cy="3175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07" y="2355048"/>
            <a:ext cx="2449207" cy="327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67" y="2686411"/>
            <a:ext cx="2484750" cy="332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931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90357" y="428742"/>
            <a:ext cx="9411286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Мы почитали с детьми познавательную и художественную литературу, рассматривали демонстрационный материал, поиграли  в дидактические игры  «Кем был твой прадед на Руси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» (что общего между фамилией и профессией).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7" y="1760470"/>
            <a:ext cx="2908396" cy="2181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76" y="3262752"/>
            <a:ext cx="1559304" cy="2086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909" y="1808535"/>
            <a:ext cx="2185890" cy="292535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30" y="1667960"/>
            <a:ext cx="2395970" cy="3206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44" y="3941767"/>
            <a:ext cx="1800225" cy="2409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83" y="3883121"/>
            <a:ext cx="1749560" cy="2341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58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3040" y="439762"/>
            <a:ext cx="9537896" cy="178473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А еще, помимо посуды, из глины делали  кирпичи для строительства домов, глину использовали в медицине и косметологии, из глины делали игрушки. Вот и мы с детьми решили стать гончарами и вылепить из глины свои  изделия. Используя такие приемы работы с глиной, как вдавливание, соединение деталей, резание. Перед работой глину надо хорошо промять –придать однородность.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8" y="2530835"/>
            <a:ext cx="3193473" cy="1796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59" y="2382078"/>
            <a:ext cx="1938893" cy="3449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09" y="2352170"/>
            <a:ext cx="2234803" cy="3976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56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4904" y="204136"/>
            <a:ext cx="9523827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Провели игру- викторину «Кто лучше знает свой город»( название улиц Москвы созвучные с профессиями).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72" y="1485900"/>
            <a:ext cx="5181600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5" y="4312038"/>
            <a:ext cx="1713934" cy="2293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00" y="3549473"/>
            <a:ext cx="2205066" cy="2951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21" y="1485900"/>
            <a:ext cx="2287886" cy="3061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9" y="1609867"/>
            <a:ext cx="1993640" cy="2668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089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44394" y="234932"/>
            <a:ext cx="9563563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Рассмотрели керамические игрушки в нашем музее «Игрушки народов мира».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9" y="1394818"/>
            <a:ext cx="3915640" cy="2936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62" y="1394818"/>
            <a:ext cx="3909195" cy="293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58" y="3429000"/>
            <a:ext cx="3401195" cy="2550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2841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5243" y="908481"/>
            <a:ext cx="9397220" cy="1463675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Вылепили мы керамику, а что потом</a:t>
            </a:r>
            <a:r>
              <a:rPr lang="en-US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 Как ее расписывают</a:t>
            </a:r>
            <a:r>
              <a:rPr lang="en-US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 И что обозначает слово керамика</a:t>
            </a:r>
            <a:r>
              <a:rPr lang="en-US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? </a:t>
            </a:r>
            <a:r>
              <a:rPr lang="ru-RU" sz="1800" b="1" dirty="0">
                <a:solidFill>
                  <a:schemeClr val="bg1"/>
                </a:solidFill>
                <a:latin typeface="Segoe Print" panose="02000600000000000000" pitchFamily="2" charset="0"/>
              </a:rPr>
              <a:t>Детская любознательность не знает границ. Через познавательную литературу, интернет ресурсы, художественную литературу мы с детьми узнали о мастерах-художниках, которые называются рисовальщиками. Именно они украшали свои изделия краской разных оттенков синего и рисовали на посуде различные узоры из сеточек и полосок, цветов, изображали сказочных птиц и животных. А керамика в переводе с греческого языка – глина.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23" y="2798293"/>
            <a:ext cx="3868977" cy="290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6" y="2798293"/>
            <a:ext cx="4120284" cy="309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43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5853" y="322892"/>
            <a:ext cx="9959927" cy="21246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Провели с детьми эксперимент «Как раскрасить, не дотрагиваясь»</a:t>
            </a:r>
            <a:r>
              <a:rPr lang="en-US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 Дети расписывали игрушки из глины. </a:t>
            </a:r>
            <a:b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55" y="1622655"/>
            <a:ext cx="3096225" cy="232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41" y="2854934"/>
            <a:ext cx="2289841" cy="3064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42" y="1317081"/>
            <a:ext cx="2298238" cy="3075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23" y="1500459"/>
            <a:ext cx="1879684" cy="2515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59" y="3429000"/>
            <a:ext cx="2205523" cy="2951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43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96821" y="887330"/>
            <a:ext cx="6062749" cy="8771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Цель проекта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0396" y="2303463"/>
            <a:ext cx="10515600" cy="150018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Приобщить детей к истокам народно-прикладного искусства и стремлению создавать красоту своими руками. Развивать творческую активность, проявляющуюся в изобразительной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62599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14621" y="599300"/>
            <a:ext cx="9839178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Провели </a:t>
            </a:r>
            <a:r>
              <a:rPr lang="ru-RU" sz="20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манипулятивные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игры</a:t>
            </a:r>
            <a:r>
              <a:rPr lang="en-US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«Цвет рассыпался»( пользоваться кистью, используя разнообразные  движения руки – вертикально к листу, под наклоном, по кругу, методом тычка, плашмя и т.п.), капельный способ( работа с густой краской), «Цвет размылся»(с помощью белил получить тоновое и цветное сочетание), « Линия нам рассказала»(различное положение линий).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2" y="2056256"/>
            <a:ext cx="2360082" cy="1770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18" y="2362706"/>
            <a:ext cx="2154381" cy="1615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7" y="4629582"/>
            <a:ext cx="2309092" cy="1731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04" y="2402535"/>
            <a:ext cx="2212881" cy="165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91" y="4366774"/>
            <a:ext cx="2526912" cy="189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25" y="2102481"/>
            <a:ext cx="2612953" cy="1959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31" y="4281379"/>
            <a:ext cx="2625629" cy="196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978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7400" y="196944"/>
            <a:ext cx="9708017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«Цвет спорит»(контрасты), «Цвет дружит»(гармония цветов, сочетание), «Цвет говорит» (тихий – громкий).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1719450"/>
            <a:ext cx="2951018" cy="2215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40" y="3279139"/>
            <a:ext cx="3193994" cy="2395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21" y="1355472"/>
            <a:ext cx="3924396" cy="2943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6197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6768" y="518176"/>
            <a:ext cx="976415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И, наконец, дети превращаются в гжельских мастеров, уходят в мастерскую и самостоятельно разрисовывают свои изделия, проявляя свои знания, творчество, не забывая о красоте и аккуратности.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813"/>
            <a:ext cx="3444105" cy="2583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85" y="1961212"/>
            <a:ext cx="3573415" cy="2680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32" y="3581400"/>
            <a:ext cx="3460172" cy="2595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43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707">
            <a:off x="5099378" y="1971342"/>
            <a:ext cx="1993243" cy="1494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9" y="1599076"/>
            <a:ext cx="2810540" cy="2107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02" y="4086587"/>
            <a:ext cx="2431473" cy="182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65" y="1636003"/>
            <a:ext cx="2673927" cy="200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Заголовок 2"/>
          <p:cNvSpPr>
            <a:spLocks noGrp="1"/>
          </p:cNvSpPr>
          <p:nvPr>
            <p:ph type="title"/>
          </p:nvPr>
        </p:nvSpPr>
        <p:spPr>
          <a:xfrm>
            <a:off x="1470277" y="587353"/>
            <a:ext cx="9736015" cy="12088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200" b="1" dirty="0">
                <a:solidFill>
                  <a:schemeClr val="bg1"/>
                </a:solidFill>
                <a:latin typeface="Segoe Print" panose="02000600000000000000" pitchFamily="2" charset="0"/>
              </a:rPr>
              <a:t>Как итог работы, мы организовали выставку детских рисунков на тему «Васильковая гжель» и работ из керамики, выполненных в стиле гжельских мастеров, в которых дети проявили свою фантазию и творческие умения. </a:t>
            </a:r>
            <a:endParaRPr lang="ru-RU" sz="20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23" y="3700826"/>
            <a:ext cx="3460172" cy="2595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607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5046" cy="705338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36" y="633046"/>
            <a:ext cx="10636432" cy="5289452"/>
          </a:xfrm>
          <a:prstGeom prst="roundRect">
            <a:avLst>
              <a:gd name="adj" fmla="val 16667"/>
            </a:avLst>
          </a:prstGeom>
          <a:ln w="7620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940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57179" y="168812"/>
            <a:ext cx="10515600" cy="44735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В результате проведённой работы дети:</a:t>
            </a:r>
            <a:br>
              <a:rPr lang="ru-RU" sz="2800" b="1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Познакомились с историей возникновения гжельского искусства.</a:t>
            </a:r>
            <a:b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Узнали о свойствах глины посредством экспериментирования с ней и о способах её добычи.</a:t>
            </a:r>
            <a:b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Познакомились с профессиями гончаров, с мастерами художественной росписи.</a:t>
            </a:r>
            <a:b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Стали проявлять творческую активность в изобразительной деятельности.</a:t>
            </a:r>
            <a:br>
              <a:rPr lang="ru-RU" sz="27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8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5343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0046" y="849604"/>
            <a:ext cx="10515600" cy="10295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Задачи проектной работы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76400" y="1943223"/>
            <a:ext cx="10515600" cy="2971554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Tx/>
              <a:buChar char="-"/>
            </a:pPr>
            <a:r>
              <a:rPr lang="ru-RU" sz="33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Стимулировать детей создавать красоту своими руками.</a:t>
            </a:r>
          </a:p>
          <a:p>
            <a:pPr marL="342900" indent="-342900">
              <a:buFontTx/>
              <a:buChar char="-"/>
            </a:pPr>
            <a:r>
              <a:rPr lang="ru-RU" sz="33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Познакомить детей с историей возникновения гжельского искусства.</a:t>
            </a:r>
          </a:p>
          <a:p>
            <a:pPr marL="342900" indent="-342900">
              <a:buFontTx/>
              <a:buChar char="-"/>
            </a:pPr>
            <a:r>
              <a:rPr lang="ru-RU" sz="33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Познакомить детей с глиной, ее свойствами, способами ее добычи посредством экспериментирования с ней.</a:t>
            </a:r>
          </a:p>
          <a:p>
            <a:pPr marL="342900" indent="-342900">
              <a:buFontTx/>
              <a:buChar char="-"/>
            </a:pPr>
            <a:r>
              <a:rPr lang="ru-RU" sz="33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Познакомить детей с гончарным мастерством, с мастерами художественной росписи.</a:t>
            </a:r>
          </a:p>
          <a:p>
            <a:pPr marL="342900" indent="-342900">
              <a:buFontTx/>
              <a:buChar char="-"/>
            </a:pPr>
            <a:r>
              <a:rPr lang="ru-RU" sz="33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Учить выделять особенности гжельской росписи, совершенствовать навыки работы с кисточкой, красками, проявлять творческую активность в изобразительной деятельности.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9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7785" y="1025966"/>
            <a:ext cx="98228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Сроки реализации проекта: </a:t>
            </a: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декабрь - февраль</a:t>
            </a:r>
            <a:endParaRPr lang="ru-RU" sz="2400" b="1" dirty="0">
              <a:solidFill>
                <a:schemeClr val="bg1"/>
              </a:solidFill>
              <a:latin typeface="Segoe Print" panose="02000600000000000000" pitchFamily="2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Ожидаемый результат: </a:t>
            </a: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itchFamily="18" charset="0"/>
              </a:rPr>
              <a:t>дети больше узнают об истории гжельской росписи, об искусстве гжельских мастеров – культурном наследии своего народа; закрепят свои знания о свойствах глины, ее добыче и для какой цели использует ее человек. Больше узнают о профессии гончара, рисовальщиков, о традиционных особенностях гжельской росписи. Научатся видеть красоту и гармонию природы, которую мастера отражали в узорах декоративной росписи. Будут создавать эту красоту своими руками.</a:t>
            </a:r>
          </a:p>
        </p:txBody>
      </p:sp>
    </p:spTree>
    <p:extLst>
      <p:ext uri="{BB962C8B-B14F-4D97-AF65-F5344CB8AC3E}">
        <p14:creationId xmlns:p14="http://schemas.microsoft.com/office/powerpoint/2010/main" val="267511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0714" y="966905"/>
            <a:ext cx="980784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800" b="1" dirty="0">
              <a:solidFill>
                <a:schemeClr val="bg1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b="1" dirty="0">
              <a:solidFill>
                <a:schemeClr val="bg1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На основе изученных проблем поставить цель проекта.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Выдвинуть гипотезу о способах ее решения.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Разработать план достижения цели.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Сбор, анализ и систематизация изученных данных.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Подведение итогов. </a:t>
            </a:r>
          </a:p>
        </p:txBody>
      </p:sp>
    </p:spTree>
    <p:extLst>
      <p:ext uri="{BB962C8B-B14F-4D97-AF65-F5344CB8AC3E}">
        <p14:creationId xmlns:p14="http://schemas.microsoft.com/office/powerpoint/2010/main" val="7689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97114" y="661477"/>
            <a:ext cx="9197772" cy="1286312"/>
          </a:xfrm>
        </p:spPr>
        <p:txBody>
          <a:bodyPr>
            <a:noAutofit/>
          </a:bodyPr>
          <a:lstStyle/>
          <a:p>
            <a:r>
              <a:rPr lang="ru-RU" sz="1800" b="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Все началось с того, что мы с детьми решали в каком стиле будем украшать нашу группу и елку к Новому Году. Предложений было много, но больше всего нам понравилась тема «Гжель». В рамках программы мы уже знакомились с гжельским народным декоративно -  прикладным искусством. Детям полюбилось «светло – голубое» чудо и мы принялись за работу.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8" y="2718016"/>
            <a:ext cx="2527418" cy="336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718824" y="4851061"/>
            <a:ext cx="5812149" cy="1048048"/>
          </a:xfrm>
        </p:spPr>
        <p:txBody>
          <a:bodyPr>
            <a:normAutofit/>
          </a:bodyPr>
          <a:lstStyle/>
          <a:p>
            <a:r>
              <a:rPr lang="ru-RU" sz="2000" b="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Сделали гирлянды на окна, «Ледяные цветы», максимально приближаясь к традиционным оттенкам гжели. 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" y="1894333"/>
            <a:ext cx="3344838" cy="2508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68" y="1947789"/>
            <a:ext cx="4458859" cy="25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1388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6292646_ROS__2_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63547" y="527882"/>
            <a:ext cx="5285893" cy="823912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Рисовали пластилином (пластилинография), украшая тарелочки.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7" y="3889452"/>
            <a:ext cx="3034525" cy="2275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8008686" y="1403240"/>
            <a:ext cx="5183188" cy="787694"/>
          </a:xfrm>
        </p:spPr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Конструировали из термомозаики.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51" y="3517424"/>
            <a:ext cx="3098164" cy="2323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86" y="2242381"/>
            <a:ext cx="3112169" cy="2334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47" y="1641512"/>
            <a:ext cx="2719033" cy="203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2299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1730</Words>
  <Application>Microsoft Office PowerPoint</Application>
  <PresentationFormat>Широкоэкранный</PresentationFormat>
  <Paragraphs>81</Paragraphs>
  <Slides>46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Segoe Print</vt:lpstr>
      <vt:lpstr>Times New Roman</vt:lpstr>
      <vt:lpstr>Тема Office</vt:lpstr>
      <vt:lpstr>Проектная работа с детьми  подготовительной к школе группы №4. Образовательная область «Познавательное развитие» (знакомство с народным промыслом) Тема: «Васильковая гжель». </vt:lpstr>
      <vt:lpstr>Презентация PowerPoint</vt:lpstr>
      <vt:lpstr>Актуальность выбранной темы</vt:lpstr>
      <vt:lpstr>Цель проекта</vt:lpstr>
      <vt:lpstr>Задачи проектной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Оформили зимнюю площадку в стиле «Гжель».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Поскольку гжельские изделия сделаны из глины, детей заинтересовал вопрос – откуда она берётся? Из познавательной литературы и рассказов воспитателей дети узнали, что глину нам подарила природа. Глина находится под верхним слоем земли, чаще возле рек и озер. Просмотрев познавательный фильм, дети узнали, что место добычи глины называется карьером. Разработку карьера ведет специальная техника. </vt:lpstr>
      <vt:lpstr>Глина бывает разного цвета: белая, голубая, терракотовая, серая. Именно в Гжели нашли чудесную белую-белую глину, и решили лепить из нее посуду разную. А еще дети узнали из рассказов воспитателей, что глина может содержать такой природный пигмент, как охра- природный краситель. Охра окрашивает глину в красный, желтый, золотистый, фиолетовый. Охру используют художники как природную краску.</vt:lpstr>
      <vt:lpstr>Ввели детей в проблемную ситуацию - почему же посуду даже древние люди делали из глины? Мы решили провести эксперименты  с глиной и песком (для сравнения). В нашей группе есть экспериментальная лаборатория «Эврика» ,где есть для этого всё необходимое. </vt:lpstr>
      <vt:lpstr>Рассматривая песок и глину через лупу, дети пришли к выводу: песок состоит из песчинок, которые не прилипают друг к другу, а глина из мелких частичек, которые, как - будто крепко взялись за руки и прижались друг к другу. Дети это продемонстрировали. </vt:lpstr>
      <vt:lpstr>Если на песок направить струю воздуха – песчинки легко сдуваются, а слипшиеся частички глины - нет.  Дал дети наблюдали за </vt:lpstr>
      <vt:lpstr>Дети попробовали  слепить что-нибудь из сухого песка. Им ничего не удалось слепить, а вот из мокрого -  дети слепили чашечку. Но если песок высыхает, чашечка рассыпается. Сухая глина -  ломается, она хрупкая . Сырая глина – вязкая, пластичная( из нее можно лепить, т.к. частицы связаны друг с другом).</vt:lpstr>
      <vt:lpstr>Налили с детьми воду в песочную чашечку и в глиняную. Из песочной чашечки вода быстро убежала и сама чашечка превратилась в «кашицу» ,а вот глиняная чашечка воду удержала. Дети сделали вывод:из песка нельзя делать посуду, потому что он плохо лепится, рыхлый, легко пропускает воду. А из глины можно делать посуду, потому что она пластичная, хорошо лепится и удерживает воду после определенного насыщения водой. Все свои опыты мы зарисовали . У каждого из детей папка исследователя. </vt:lpstr>
      <vt:lpstr>Посетили музей «Родные истоки», экспозицию «Русская изба». Посмотрели посуду наших предков. Чем она отличается от современной посуды( простая, без украшений).Посмотрели и на другую посуду, которой пользовались в старину.</vt:lpstr>
      <vt:lpstr> Провели с детьми дидактические игры: «Из какой сказки вещи», «В  каких сказках упоминается глиняная посуда», «В каких сказках есть предметы, изготовленные из кирпича». И к этим сказкам нарисовали рисунки.</vt:lpstr>
      <vt:lpstr>Следующий вопрос, который заинтересовал детей, был о мастерах, которые изготавливали глиняные изделия. Мы обратились к родителям, чтобы они рассказали детям о профессии гончара и гончарном ремесле. Затем дети поделились  своими знаниями. Глину сначала лепили руками, а потом появился гончарный круг. После того как посуда подсыхала ее обжигали в специальных печах. Глину обжигали – жгли, отсюда жгель , но произносить это трудно и перефразировали – гжель.</vt:lpstr>
      <vt:lpstr>Мы почитали с детьми познавательную и художественную литературу, рассматривали демонстрационный материал, поиграли  в дидактические игры  «Кем был твой прадед на Руси?» (что общего между фамилией и профессией). </vt:lpstr>
      <vt:lpstr>А еще, помимо посуды, из глины делали  кирпичи для строительства домов, глину использовали в медицине и косметологии, из глины делали игрушки. Вот и мы с детьми решили стать гончарами и вылепить из глины свои  изделия. Используя такие приемы работы с глиной, как вдавливание, соединение деталей, резание. Перед работой глину надо хорошо промять –придать однородность. </vt:lpstr>
      <vt:lpstr>Провели игру- викторину «Кто лучше знает свой город»( название улиц Москвы созвучные с профессиями). </vt:lpstr>
      <vt:lpstr>Рассмотрели керамические игрушки в нашем музее «Игрушки народов мира».</vt:lpstr>
      <vt:lpstr>Вылепили мы керамику, а что потом? Как ее расписывают? И что обозначает слово керамика? Детская любознательность не знает границ. Через познавательную литературу, интернет ресурсы, художественную литературу мы с детьми узнали о мастерах-художниках, которые называются рисовальщиками. Именно они украшали свои изделия краской разных оттенков синего и рисовали на посуде различные узоры из сеточек и полосок, цветов, изображали сказочных птиц и животных. А керамика в переводе с греческого языка – глина. </vt:lpstr>
      <vt:lpstr>Провели с детьми эксперимент «Как раскрасить, не дотрагиваясь»? Дети расписывали игрушки из глины.   </vt:lpstr>
      <vt:lpstr>Провели манипулятивные игры: «Цвет рассыпался»( пользоваться кистью, используя разнообразные  движения руки – вертикально к листу, под наклоном, по кругу, методом тычка, плашмя и т.п.), капельный способ( работа с густой краской), «Цвет размылся»(с помощью белил получить тоновое и цветное сочетание), « Линия нам рассказала»(различное положение линий).</vt:lpstr>
      <vt:lpstr>«Цвет спорит»(контрасты), «Цвет дружит»(гармония цветов, сочетание), «Цвет говорит» (тихий – громкий).</vt:lpstr>
      <vt:lpstr>И, наконец, дети превращаются в гжельских мастеров, уходят в мастерскую и самостоятельно разрисовывают свои изделия, проявляя свои знания, творчество, не забывая о красоте и аккуратности. </vt:lpstr>
      <vt:lpstr>  Как итог работы, мы организовали выставку детских рисунков на тему «Васильковая гжель» и работ из керамики, выполненных в стиле гжельских мастеров, в которых дети проявили свою фантазию и творческие умения. </vt:lpstr>
      <vt:lpstr>Презентация PowerPoint</vt:lpstr>
      <vt:lpstr> В результате проведённой работы дети:  Познакомились с историей возникновения гжельского искусства. Узнали о свойствах глины посредством экспериментирования с ней и о способах её добычи. Познакомились с профессиями гончаров, с мастерами художественной росписи. Стали проявлять творческую активность в изобразительной деятельности.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Лариса</cp:lastModifiedBy>
  <cp:revision>131</cp:revision>
  <dcterms:created xsi:type="dcterms:W3CDTF">2016-01-28T07:49:14Z</dcterms:created>
  <dcterms:modified xsi:type="dcterms:W3CDTF">2018-05-07T14:40:44Z</dcterms:modified>
</cp:coreProperties>
</file>