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9" r:id="rId2"/>
    <p:sldId id="284" r:id="rId3"/>
    <p:sldId id="265" r:id="rId4"/>
    <p:sldId id="269" r:id="rId5"/>
    <p:sldId id="271" r:id="rId6"/>
    <p:sldId id="270" r:id="rId7"/>
    <p:sldId id="272" r:id="rId8"/>
    <p:sldId id="289" r:id="rId9"/>
    <p:sldId id="278" r:id="rId10"/>
    <p:sldId id="288" r:id="rId11"/>
    <p:sldId id="277" r:id="rId12"/>
    <p:sldId id="276" r:id="rId13"/>
    <p:sldId id="285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иша" initials="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3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5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344B1-7E4A-48C1-B90D-AF1B81A36D08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D03B6-3E9D-4F0B-AD25-6BF648ABC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D03B6-3E9D-4F0B-AD25-6BF648ABC31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D03B6-3E9D-4F0B-AD25-6BF648ABC3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D03B6-3E9D-4F0B-AD25-6BF648ABC3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D03B6-3E9D-4F0B-AD25-6BF648ABC31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D03B6-3E9D-4F0B-AD25-6BF648ABC31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D03B6-3E9D-4F0B-AD25-6BF648ABC31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D03B6-3E9D-4F0B-AD25-6BF648ABC31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rstyle.org/uploads/posts/2010-01/1263821011_1237027582__426866-org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1142976" y="2428868"/>
            <a:ext cx="7286676" cy="207170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47160" y="2967335"/>
            <a:ext cx="6293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Планета  Земля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pic>
        <p:nvPicPr>
          <p:cNvPr id="6" name="Рисунок 5" descr="http://900igr.net/datas/okruzhajuschij-mir/Mir-glazami-astronoma/0011-011-Smena-dnja-i-nochi-vraschenie-Zemli-vokrug-svoej-os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928670"/>
            <a:ext cx="7000924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pic>
        <p:nvPicPr>
          <p:cNvPr id="6" name="Рисунок 5" descr="http://stat17.privet.ru/lr/0930cc717a0ec3f621039fba2932de1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85728"/>
            <a:ext cx="585791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5429264"/>
            <a:ext cx="6929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Единственный естественный спутник Земли – Луна – появилась в результате столкновения нашей планеты с небесным телом. Это самое близкое к Земле небесное тело. Луна вращается вокруг Земли, а Земля вращается вокруг Солнца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" name="Рисунок 7" descr="http://geography505.ucoz.com/dvizhenija_lun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71480"/>
            <a:ext cx="785818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6858000"/>
            <a:ext cx="7715304" cy="571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Вселенная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cs6043.userapi.com/u171103921/video/y_56e18f81.jpg"/>
          <p:cNvPicPr/>
          <p:nvPr/>
        </p:nvPicPr>
        <p:blipFill>
          <a:blip r:embed="rId4" cstate="print"/>
          <a:srcRect t="13039" b="13039"/>
          <a:stretch>
            <a:fillRect/>
          </a:stretch>
        </p:blipFill>
        <p:spPr bwMode="auto">
          <a:xfrm>
            <a:off x="0" y="571480"/>
            <a:ext cx="8786842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28795" y="3500438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Вселенная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57356" y="2214554"/>
            <a:ext cx="61436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pic>
        <p:nvPicPr>
          <p:cNvPr id="5" name="Рисунок 4" descr="http://www.yaplakal.com/uploads/post-28-1334396213991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285860"/>
            <a:ext cx="750099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pic>
        <p:nvPicPr>
          <p:cNvPr id="5" name="Рисунок 4" descr="NASA Earth America 201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7" y="0"/>
            <a:ext cx="6500859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71472" y="6215082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</a:rPr>
              <a:t>Земля – планета Солнечной системы, потому что она вращается вокруг Солнца; Земля круглая; мы живем на Земле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pic>
        <p:nvPicPr>
          <p:cNvPr id="5" name="Рисунок 4" descr="http://www.pravmir.ru/wp-content/uploads/2012/03/5d8179c05f2c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85728"/>
            <a:ext cx="8001057" cy="561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5857892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</a:rPr>
              <a:t>Земля – единственная планета Солнечной системы, на которой есть </a:t>
            </a:r>
            <a:r>
              <a:rPr lang="ru-RU" sz="2400" i="1" u="sng" dirty="0" smtClean="0">
                <a:solidFill>
                  <a:schemeClr val="bg1"/>
                </a:solidFill>
              </a:rPr>
              <a:t>суша и вода</a:t>
            </a:r>
            <a:r>
              <a:rPr lang="ru-RU" sz="2400" i="1" dirty="0" smtClean="0">
                <a:solidFill>
                  <a:schemeClr val="bg1"/>
                </a:solidFill>
              </a:rPr>
              <a:t>. Твердый слой Земли называется земной корой. Земля окружена </a:t>
            </a:r>
            <a:r>
              <a:rPr lang="ru-RU" sz="2400" i="1" u="sng" dirty="0" smtClean="0">
                <a:solidFill>
                  <a:schemeClr val="bg1"/>
                </a:solidFill>
              </a:rPr>
              <a:t>воздушной оболочкой – атмосферой.</a:t>
            </a:r>
            <a:r>
              <a:rPr lang="ru-RU" sz="2400" u="sng" dirty="0" smtClean="0">
                <a:solidFill>
                  <a:schemeClr val="bg1"/>
                </a:solidFill>
              </a:rPr>
              <a:t> 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pic>
        <p:nvPicPr>
          <p:cNvPr id="5" name="Рисунок 4" descr="http://www.instablogsimages.com/images/2007/12/20/earths-atmosphere_1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3" y="0"/>
            <a:ext cx="6429421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-214346" y="5643578"/>
            <a:ext cx="97870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schemeClr val="bg1"/>
                </a:solidFill>
              </a:rPr>
              <a:t>Атмосфера – это газовая оболочка, окружающая планету Земля.</a:t>
            </a:r>
            <a:r>
              <a:rPr lang="ru-RU" sz="2000" i="1" dirty="0" smtClean="0">
                <a:solidFill>
                  <a:schemeClr val="bg1"/>
                </a:solidFill>
              </a:rPr>
              <a:t> Внутренняя ее поверхность покрывает земную кору и гидросферу (водную оболочку), внешняя граничит с околоземной частью космического пространства. Атмосфера защищает планету от слишком горячих лучей Солнца, определяет погоду на поверхности Земли, именно в атмосфере образуются облака, рождаются грозы, ливни и снегопады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pic>
        <p:nvPicPr>
          <p:cNvPr id="5" name="Рисунок 4" descr="http://cmex29.ru/uploads/posts/2012-02/1329060717_nebo.jpg"/>
          <p:cNvPicPr/>
          <p:nvPr/>
        </p:nvPicPr>
        <p:blipFill>
          <a:blip r:embed="rId3" cstate="print"/>
          <a:srcRect l="4345"/>
          <a:stretch>
            <a:fillRect/>
          </a:stretch>
        </p:blipFill>
        <p:spPr bwMode="auto">
          <a:xfrm>
            <a:off x="0" y="1214422"/>
            <a:ext cx="885828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6968736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 smtClean="0">
                <a:solidFill>
                  <a:schemeClr val="bg1"/>
                </a:solidFill>
              </a:rPr>
              <a:t>Атмосфера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pic>
        <p:nvPicPr>
          <p:cNvPr id="5" name="Рисунок 4" descr="http://www.rupark.com/jpg29471624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500042"/>
            <a:ext cx="678661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5715016"/>
            <a:ext cx="77153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Земля вращается вокруг своей собственной оси. Вследствие своего вращения вокруг оси, Земля бывает обращена к Солнцу то одной, то другой своей стороной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pic>
        <p:nvPicPr>
          <p:cNvPr id="5" name="Рисунок 4" descr="http://astro.uni-altai.ru/picture/full/106653277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142984"/>
            <a:ext cx="8072494" cy="552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rstyle.org/uploads/posts/2010-01/1263821011_1237027582__426866-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7659" y="0"/>
            <a:ext cx="9371659" cy="79284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5214950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Следовательно, и солнечные лучи падают то на одну, то на другую сторону земной поверхности. На стороне, обращенной к Солнцу, мы имеем день, на противоположной стороне – ночь. Так происходит смена дня и ночи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http://school.uni-altai.ru/astro-pic/picture/normal/106653297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28605"/>
            <a:ext cx="6786610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222</Words>
  <Application>Microsoft Office PowerPoint</Application>
  <PresentationFormat>Экран (4:3)</PresentationFormat>
  <Paragraphs>18</Paragraphs>
  <Slides>14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Егорчик</dc:creator>
  <cp:lastModifiedBy>RePack by SPecialiST</cp:lastModifiedBy>
  <cp:revision>63</cp:revision>
  <dcterms:created xsi:type="dcterms:W3CDTF">2013-01-27T16:09:45Z</dcterms:created>
  <dcterms:modified xsi:type="dcterms:W3CDTF">2018-05-25T05:54:39Z</dcterms:modified>
</cp:coreProperties>
</file>